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63" r:id="rId3"/>
    <p:sldId id="257" r:id="rId4"/>
    <p:sldId id="258" r:id="rId5"/>
    <p:sldId id="268" r:id="rId6"/>
    <p:sldId id="262" r:id="rId7"/>
    <p:sldId id="264" r:id="rId8"/>
    <p:sldId id="265" r:id="rId9"/>
    <p:sldId id="273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.md" id="{103F3BE1-101F-43E8-9324-CE3BB4A115C0}">
          <p14:sldIdLst>
            <p14:sldId id="267"/>
          </p14:sldIdLst>
        </p14:section>
        <p14:section name="CRT overview" id="{4BABE023-DA37-4455-A696-9E9764652C7D}">
          <p14:sldIdLst>
            <p14:sldId id="263"/>
            <p14:sldId id="257"/>
            <p14:sldId id="258"/>
            <p14:sldId id="268"/>
            <p14:sldId id="262"/>
            <p14:sldId id="264"/>
            <p14:sldId id="265"/>
          </p14:sldIdLst>
        </p14:section>
        <p14:section name="Readme.md" id="{8C8988A6-5FAD-4963-8F3E-36E9F5F786EC}">
          <p14:sldIdLst>
            <p14:sldId id="273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086"/>
    <a:srgbClr val="7F7F7F"/>
    <a:srgbClr val="EEB500"/>
    <a:srgbClr val="605C5C"/>
    <a:srgbClr val="A5A5A5"/>
    <a:srgbClr val="000000"/>
    <a:srgbClr val="FFFFFF"/>
    <a:srgbClr val="EA6B14"/>
    <a:srgbClr val="2CA692"/>
    <a:srgbClr val="8E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3488-2318-4AB7-AA0F-E47D45C2F94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B587-4ADD-49E0-8F5B-CEF04AEEC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98C1-9B65-479F-8E4B-CF835BF92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C32F3-6EC4-45FF-823B-F3EEFA4B1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402A-FB95-49A7-8321-98966BF9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377D-2CC9-4046-AB6F-C0F8193D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9A8F-EAFC-4484-9CCA-7C31CA93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3F3B-2BBA-4A0C-ABFE-3D70577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B0B37-AB16-42CC-97BE-B35F149D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5E97-C261-4462-9411-D2BACB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8A60-5709-4ECD-AC36-08044B01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55AD-456F-4198-91D4-FF6B184D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4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706A3-8F13-47D8-A53F-C14BF447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BAC0-A736-4C5D-83DA-50E992DD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0311-ED5A-457F-A87D-E22F019A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E2E0-FB61-4DA0-B9FB-94CF9535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322-CD46-4CED-833E-CC9B01A0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4CF8-1195-4866-A750-60345B0E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C3E0-B402-4DAB-9CEA-E728A869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F4C99-3473-4AE8-A874-C79CA20A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052E-CF8D-4537-9E5D-F8CF4300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2387-3515-4D6D-9612-8994DDFF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5041-736D-4145-9600-CA6D569D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9BAD-4D8C-4327-9F2E-49CEFFBF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1DDE-424F-4C60-85D5-36B6B473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EC90-7A79-46D1-8812-BCCDC49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41D5-D5EA-4CDD-BA92-0FC75A9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656-4A06-4D20-A058-66E6D4EF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4323-9669-4F44-AAF8-9FE4502E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D9EE-03FF-4AC6-853C-9CA7B67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6EC9-16FE-45E8-9644-E60CB03D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FC6E-EE14-447F-9227-032990C1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9819-B0DC-4E15-B6A7-F9A3E42A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BDA2-500F-43C7-8EF1-1ED32A55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CE15-4938-469B-9EB0-4BA63FFA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01E3-8C27-47C3-BC66-2FFFF6E7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6EBBA-D786-4BE5-9D9B-C075C318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2765A-60A8-403E-9766-618D124E9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120EB-FBC1-4450-AA71-5C8E04D4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2C59-D7D0-438D-9495-3716926A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1754F-0DB6-4BB9-A347-961BEEE8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C62F-82A8-4106-A1F9-AF120B37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9807F-9E29-411C-941C-7DF69ABB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EC55-EC17-4486-BA92-A306F5B1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F9A61-ECAE-474C-BF05-28C25F4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8F39-CE1F-48E5-89A4-4A42B4A5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DF8FF-6D84-4756-80DC-7032A06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4542-5ED5-40F1-A2F4-271A24BB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8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FF2-1E6B-44DC-81CD-E4B46383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61E-9D38-4793-9DE1-26985C1C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9E45-883E-47E3-980F-3A372D31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E9C6-5D66-4464-B9AB-171FF203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498D-0BD7-4014-997E-FF251A98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DC2E-EC78-404B-867F-2CB6E66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5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95DC-DDAE-4F86-85C3-A075C60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C0EB3-08BB-4C33-A3C6-05A52CDB6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1E978-658A-4E00-91E2-210540EC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C2CE-073D-404B-BAA1-D2122674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48E3-713F-46F6-94EC-ACCDF32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C3A0-976F-4208-A0A3-1D709FDC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61FC8-DF91-41F6-92A0-62AA950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212F-C3AA-4796-9665-CA2116BD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A393-9DA0-4197-82B6-93277A58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918E-0A34-495B-AF36-06F4484A61F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16CD-69D9-4E97-AB2D-9D2427D41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E2BC-03FD-4085-AA1D-E9AFE0CE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6016-1F57-4DFA-8D16-4CD5F6D7E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F340CC9-1A03-4A46-B3E8-94AFAC87F5B0}"/>
              </a:ext>
            </a:extLst>
          </p:cNvPr>
          <p:cNvSpPr/>
          <p:nvPr/>
        </p:nvSpPr>
        <p:spPr>
          <a:xfrm>
            <a:off x="5067529" y="4230133"/>
            <a:ext cx="2159602" cy="1680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CCB1DAC-DD52-4DF2-B7B5-E0D6125A4806}"/>
              </a:ext>
            </a:extLst>
          </p:cNvPr>
          <p:cNvSpPr/>
          <p:nvPr/>
        </p:nvSpPr>
        <p:spPr>
          <a:xfrm>
            <a:off x="5067529" y="3039100"/>
            <a:ext cx="2159602" cy="1124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13AC467-ACD7-4EA5-803A-6DDF58DFE3C2}"/>
              </a:ext>
            </a:extLst>
          </p:cNvPr>
          <p:cNvSpPr/>
          <p:nvPr/>
        </p:nvSpPr>
        <p:spPr>
          <a:xfrm>
            <a:off x="8638859" y="1353748"/>
            <a:ext cx="1786855" cy="713064"/>
          </a:xfrm>
          <a:prstGeom prst="flowChartMagneticDisk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C:\_machine_specific_includes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0809D-B8C0-4788-BD04-F9275609B2B6}"/>
              </a:ext>
            </a:extLst>
          </p:cNvPr>
          <p:cNvSpPr txBox="1"/>
          <p:nvPr/>
        </p:nvSpPr>
        <p:spPr>
          <a:xfrm>
            <a:off x="5833509" y="1379483"/>
            <a:ext cx="120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 settings file if it doesn’t exist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D4B4379-B534-4D37-8277-DC13C6E5548C}"/>
              </a:ext>
            </a:extLst>
          </p:cNvPr>
          <p:cNvSpPr/>
          <p:nvPr/>
        </p:nvSpPr>
        <p:spPr>
          <a:xfrm>
            <a:off x="1075648" y="553886"/>
            <a:ext cx="1845578" cy="1174458"/>
          </a:xfrm>
          <a:prstGeom prst="cloud">
            <a:avLst/>
          </a:prstGeom>
          <a:solidFill>
            <a:srgbClr val="8E2043"/>
          </a:solidFill>
          <a:ln>
            <a:solidFill>
              <a:srgbClr val="8E204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https://nuget.org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D28E8-20A7-47FB-9702-41E0FF71BF54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V="1">
            <a:off x="2919688" y="1140884"/>
            <a:ext cx="2327420" cy="23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249FB-B1AA-45E3-9A90-FA1E66543C88}"/>
              </a:ext>
            </a:extLst>
          </p:cNvPr>
          <p:cNvSpPr txBox="1"/>
          <p:nvPr/>
        </p:nvSpPr>
        <p:spPr>
          <a:xfrm>
            <a:off x="3394629" y="785702"/>
            <a:ext cx="167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Download external tools: NuGet, NAnt, 7zip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B93FE-7A35-4D4A-95AD-DBE4C0391E72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5402305" y="1291886"/>
            <a:ext cx="0" cy="267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E7AA0-C775-493F-8774-7ACC4CA25634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402305" y="1861283"/>
            <a:ext cx="0" cy="267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F54C13-6E14-4A68-89F1-AAD361B886CB}"/>
              </a:ext>
            </a:extLst>
          </p:cNvPr>
          <p:cNvCxnSpPr/>
          <p:nvPr/>
        </p:nvCxnSpPr>
        <p:spPr>
          <a:xfrm>
            <a:off x="3444037" y="243281"/>
            <a:ext cx="0" cy="63252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624B-D3D9-4BF9-B2D2-5934DB8023DE}"/>
              </a:ext>
            </a:extLst>
          </p:cNvPr>
          <p:cNvCxnSpPr/>
          <p:nvPr/>
        </p:nvCxnSpPr>
        <p:spPr>
          <a:xfrm>
            <a:off x="7427579" y="259358"/>
            <a:ext cx="0" cy="63252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DA1366-13DD-4794-9C53-A857840A3939}"/>
              </a:ext>
            </a:extLst>
          </p:cNvPr>
          <p:cNvSpPr txBox="1"/>
          <p:nvPr/>
        </p:nvSpPr>
        <p:spPr>
          <a:xfrm>
            <a:off x="1419834" y="159974"/>
            <a:ext cx="113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The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8E09-02D0-4AFA-BAC9-41A5A45E77F4}"/>
              </a:ext>
            </a:extLst>
          </p:cNvPr>
          <p:cNvSpPr txBox="1"/>
          <p:nvPr/>
        </p:nvSpPr>
        <p:spPr>
          <a:xfrm>
            <a:off x="4298311" y="154004"/>
            <a:ext cx="221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SetupInnovatorHere.bat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C19D2-58A7-4FFE-80E8-98032E5405F6}"/>
              </a:ext>
            </a:extLst>
          </p:cNvPr>
          <p:cNvSpPr txBox="1"/>
          <p:nvPr/>
        </p:nvSpPr>
        <p:spPr>
          <a:xfrm>
            <a:off x="8813091" y="150366"/>
            <a:ext cx="15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Local File System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3E8C33-AEA0-4769-8E03-0F20162C7771}"/>
              </a:ext>
            </a:extLst>
          </p:cNvPr>
          <p:cNvCxnSpPr>
            <a:cxnSpLocks/>
            <a:stCxn id="4" idx="3"/>
            <a:endCxn id="36" idx="6"/>
          </p:cNvCxnSpPr>
          <p:nvPr/>
        </p:nvCxnSpPr>
        <p:spPr>
          <a:xfrm rot="5400000">
            <a:off x="7438462" y="185851"/>
            <a:ext cx="212865" cy="397478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BF359-8669-45EB-9EA5-6CADA58194E5}"/>
              </a:ext>
            </a:extLst>
          </p:cNvPr>
          <p:cNvSpPr txBox="1"/>
          <p:nvPr/>
        </p:nvSpPr>
        <p:spPr>
          <a:xfrm>
            <a:off x="5857493" y="1924835"/>
            <a:ext cx="121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Read properties from settings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62FDA5-2937-47CA-84C3-1E811A464A9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5402305" y="2430679"/>
            <a:ext cx="0" cy="264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9">
            <a:extLst>
              <a:ext uri="{FF2B5EF4-FFF2-40B4-BE49-F238E27FC236}">
                <a16:creationId xmlns:a16="http://schemas.microsoft.com/office/drawing/2014/main" id="{AE801333-5F18-4F70-B57B-5201490352D9}"/>
              </a:ext>
            </a:extLst>
          </p:cNvPr>
          <p:cNvCxnSpPr>
            <a:cxnSpLocks/>
            <a:stCxn id="35" idx="6"/>
            <a:endCxn id="4" idx="2"/>
          </p:cNvCxnSpPr>
          <p:nvPr/>
        </p:nvCxnSpPr>
        <p:spPr>
          <a:xfrm flipV="1">
            <a:off x="5557501" y="1710280"/>
            <a:ext cx="3081358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229DD4-3FF0-43F5-84C7-3C0EB071569B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5396920" y="2996732"/>
            <a:ext cx="5385" cy="267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1489F1-8C0A-40BC-B6DA-90245E595D6F}"/>
              </a:ext>
            </a:extLst>
          </p:cNvPr>
          <p:cNvSpPr/>
          <p:nvPr/>
        </p:nvSpPr>
        <p:spPr>
          <a:xfrm>
            <a:off x="8572404" y="2653565"/>
            <a:ext cx="2004340" cy="373310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Aras Innovator Instance in the .\Instances folder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8585998-DA9B-4316-9775-F8AF847FBF71}"/>
              </a:ext>
            </a:extLst>
          </p:cNvPr>
          <p:cNvSpPr/>
          <p:nvPr/>
        </p:nvSpPr>
        <p:spPr>
          <a:xfrm rot="10800000" flipH="1" flipV="1">
            <a:off x="5247108" y="989882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D98E95A-430C-4577-BC6F-12E851C8B550}"/>
              </a:ext>
            </a:extLst>
          </p:cNvPr>
          <p:cNvSpPr/>
          <p:nvPr/>
        </p:nvSpPr>
        <p:spPr>
          <a:xfrm rot="10800000" flipH="1" flipV="1">
            <a:off x="5247108" y="155927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AC6BF39-B21D-488F-9E37-12F6997FCB72}"/>
              </a:ext>
            </a:extLst>
          </p:cNvPr>
          <p:cNvSpPr/>
          <p:nvPr/>
        </p:nvSpPr>
        <p:spPr>
          <a:xfrm rot="10800000" flipH="1" flipV="1">
            <a:off x="5247108" y="2128675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D0B5B07-23A0-4E3F-A4A8-F8FC830B67AB}"/>
              </a:ext>
            </a:extLst>
          </p:cNvPr>
          <p:cNvSpPr/>
          <p:nvPr/>
        </p:nvSpPr>
        <p:spPr>
          <a:xfrm rot="10800000" flipH="1" flipV="1">
            <a:off x="5247108" y="2694728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397D1-DD0A-4A97-8D5F-5F560B8DBCC5}"/>
              </a:ext>
            </a:extLst>
          </p:cNvPr>
          <p:cNvSpPr txBox="1"/>
          <p:nvPr/>
        </p:nvSpPr>
        <p:spPr>
          <a:xfrm>
            <a:off x="5980551" y="2546758"/>
            <a:ext cx="77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Cleanup</a:t>
            </a:r>
            <a:endParaRPr lang="en-US" sz="10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E935FDC-C054-45E5-A8A7-77EB749CA37F}"/>
              </a:ext>
            </a:extLst>
          </p:cNvPr>
          <p:cNvSpPr/>
          <p:nvPr/>
        </p:nvSpPr>
        <p:spPr>
          <a:xfrm rot="10800000" flipH="1" flipV="1">
            <a:off x="5241723" y="3264014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822B2C-73A3-4C9D-8F4C-F99FAAC004A3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 flipV="1">
            <a:off x="5557501" y="2840220"/>
            <a:ext cx="3014903" cy="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FADDE8-43B9-43F1-9FFD-5F0E7E2E86DE}"/>
              </a:ext>
            </a:extLst>
          </p:cNvPr>
          <p:cNvSpPr/>
          <p:nvPr/>
        </p:nvSpPr>
        <p:spPr>
          <a:xfrm>
            <a:off x="8258794" y="3770777"/>
            <a:ext cx="2699388" cy="401638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Deployment package in the AutomatedProceduresOutput folder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C16CCA-49BB-43D6-9FAB-2CA446FC72DD}"/>
              </a:ext>
            </a:extLst>
          </p:cNvPr>
          <p:cNvCxnSpPr>
            <a:cxnSpLocks/>
            <a:stCxn id="60" idx="6"/>
            <a:endCxn id="43" idx="1"/>
          </p:cNvCxnSpPr>
          <p:nvPr/>
        </p:nvCxnSpPr>
        <p:spPr>
          <a:xfrm flipV="1">
            <a:off x="5548645" y="3971596"/>
            <a:ext cx="2710149" cy="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4742FB-4552-42E9-890B-78AA35ECC2F6}"/>
              </a:ext>
            </a:extLst>
          </p:cNvPr>
          <p:cNvSpPr txBox="1"/>
          <p:nvPr/>
        </p:nvSpPr>
        <p:spPr>
          <a:xfrm>
            <a:off x="5621356" y="3595955"/>
            <a:ext cx="160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Generate deployment package using git diff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931FAFF-DADD-4806-B815-7B01AA13509A}"/>
              </a:ext>
            </a:extLst>
          </p:cNvPr>
          <p:cNvSpPr/>
          <p:nvPr/>
        </p:nvSpPr>
        <p:spPr>
          <a:xfrm rot="10800000" flipH="1" flipV="1">
            <a:off x="5238719" y="4388791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94C56B-E920-4133-ACF9-2DB712BA6440}"/>
              </a:ext>
            </a:extLst>
          </p:cNvPr>
          <p:cNvCxnSpPr>
            <a:cxnSpLocks/>
            <a:stCxn id="41" idx="4"/>
            <a:endCxn id="60" idx="0"/>
          </p:cNvCxnSpPr>
          <p:nvPr/>
        </p:nvCxnSpPr>
        <p:spPr>
          <a:xfrm flipH="1">
            <a:off x="5393449" y="3566018"/>
            <a:ext cx="3471" cy="25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27CC8A1-2DDA-4B59-BB47-03BCF00B1C7A}"/>
              </a:ext>
            </a:extLst>
          </p:cNvPr>
          <p:cNvSpPr/>
          <p:nvPr/>
        </p:nvSpPr>
        <p:spPr>
          <a:xfrm>
            <a:off x="8572402" y="4905326"/>
            <a:ext cx="2004340" cy="373310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Aras Innovator Instance in the .\Instances folder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3B3BEF-1A3E-45D7-9C23-1DFE57EE1E74}"/>
              </a:ext>
            </a:extLst>
          </p:cNvPr>
          <p:cNvCxnSpPr>
            <a:cxnSpLocks/>
            <a:stCxn id="66" idx="6"/>
            <a:endCxn id="48" idx="1"/>
          </p:cNvCxnSpPr>
          <p:nvPr/>
        </p:nvCxnSpPr>
        <p:spPr>
          <a:xfrm flipV="1">
            <a:off x="5541529" y="5091981"/>
            <a:ext cx="3030873" cy="1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2065F5-B403-40D8-B4D0-7DC301401BCE}"/>
              </a:ext>
            </a:extLst>
          </p:cNvPr>
          <p:cNvSpPr txBox="1"/>
          <p:nvPr/>
        </p:nvSpPr>
        <p:spPr>
          <a:xfrm>
            <a:off x="5621356" y="4747610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Setup Instance from a baseline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791BE9-BE5E-4F73-9C03-A794EDD236BD}"/>
              </a:ext>
            </a:extLst>
          </p:cNvPr>
          <p:cNvCxnSpPr>
            <a:cxnSpLocks/>
            <a:stCxn id="46" idx="4"/>
            <a:endCxn id="66" idx="0"/>
          </p:cNvCxnSpPr>
          <p:nvPr/>
        </p:nvCxnSpPr>
        <p:spPr>
          <a:xfrm flipH="1">
            <a:off x="5386333" y="4690795"/>
            <a:ext cx="7583" cy="26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676039-4678-415C-AEC5-31F49A64846D}"/>
              </a:ext>
            </a:extLst>
          </p:cNvPr>
          <p:cNvCxnSpPr>
            <a:cxnSpLocks/>
            <a:stCxn id="55" idx="1"/>
            <a:endCxn id="46" idx="6"/>
          </p:cNvCxnSpPr>
          <p:nvPr/>
        </p:nvCxnSpPr>
        <p:spPr>
          <a:xfrm flipH="1">
            <a:off x="5549112" y="4535577"/>
            <a:ext cx="3023290" cy="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45A29E6-181D-4556-9167-FE95CC9E1C4A}"/>
              </a:ext>
            </a:extLst>
          </p:cNvPr>
          <p:cNvSpPr txBox="1"/>
          <p:nvPr/>
        </p:nvSpPr>
        <p:spPr>
          <a:xfrm>
            <a:off x="5631301" y="4294591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Take baseline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BCB7B6-9D16-4672-A491-69BA06B498CD}"/>
              </a:ext>
            </a:extLst>
          </p:cNvPr>
          <p:cNvGrpSpPr/>
          <p:nvPr/>
        </p:nvGrpSpPr>
        <p:grpSpPr>
          <a:xfrm>
            <a:off x="8572402" y="4259155"/>
            <a:ext cx="2004338" cy="552844"/>
            <a:chOff x="8572398" y="5361228"/>
            <a:chExt cx="2004338" cy="55284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1927FA3-BFCB-4C94-B707-5E38955B64CC}"/>
                </a:ext>
              </a:extLst>
            </p:cNvPr>
            <p:cNvSpPr/>
            <p:nvPr/>
          </p:nvSpPr>
          <p:spPr>
            <a:xfrm>
              <a:off x="8572398" y="5361228"/>
              <a:ext cx="2004338" cy="5528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3AA056B2-AF14-4031-BB75-0DF8DA9AC64D}"/>
                </a:ext>
              </a:extLst>
            </p:cNvPr>
            <p:cNvSpPr/>
            <p:nvPr/>
          </p:nvSpPr>
          <p:spPr>
            <a:xfrm>
              <a:off x="8691083" y="5444365"/>
              <a:ext cx="736077" cy="431050"/>
            </a:xfrm>
            <a:prstGeom prst="flowChartMagneticDisk">
              <a:avLst/>
            </a:prstGeom>
            <a:solidFill>
              <a:srgbClr val="0A908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DB.bak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0065CC76-AD19-47FC-9F1D-AA9ECFAAEF05}"/>
                </a:ext>
              </a:extLst>
            </p:cNvPr>
            <p:cNvSpPr/>
            <p:nvPr/>
          </p:nvSpPr>
          <p:spPr>
            <a:xfrm>
              <a:off x="9545846" y="5408041"/>
              <a:ext cx="944652" cy="467374"/>
            </a:xfrm>
            <a:prstGeom prst="cube">
              <a:avLst/>
            </a:prstGeom>
            <a:solidFill>
              <a:srgbClr val="0A908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CodeTree.zip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CDD793B-14E5-4A66-B8F7-B1B6FFC836AD}"/>
              </a:ext>
            </a:extLst>
          </p:cNvPr>
          <p:cNvCxnSpPr>
            <a:cxnSpLocks/>
            <a:stCxn id="6" idx="1"/>
            <a:endCxn id="41" idx="2"/>
          </p:cNvCxnSpPr>
          <p:nvPr/>
        </p:nvCxnSpPr>
        <p:spPr>
          <a:xfrm rot="16200000" flipH="1">
            <a:off x="2776119" y="949411"/>
            <a:ext cx="1687923" cy="324328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3B7A11-68EA-4C0E-8D34-62C990D6C1F5}"/>
              </a:ext>
            </a:extLst>
          </p:cNvPr>
          <p:cNvSpPr txBox="1"/>
          <p:nvPr/>
        </p:nvSpPr>
        <p:spPr>
          <a:xfrm>
            <a:off x="3520074" y="3045684"/>
            <a:ext cx="142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Restore NuGet packages for solution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B0CD5C65-C223-45D6-88D7-638CCF9DBBB0}"/>
              </a:ext>
            </a:extLst>
          </p:cNvPr>
          <p:cNvSpPr/>
          <p:nvPr/>
        </p:nvSpPr>
        <p:spPr>
          <a:xfrm rot="10800000" flipH="1" flipV="1">
            <a:off x="5238252" y="3824556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E8E57F-62D4-49FF-A707-7AEF99E95E14}"/>
              </a:ext>
            </a:extLst>
          </p:cNvPr>
          <p:cNvCxnSpPr>
            <a:cxnSpLocks/>
            <a:stCxn id="60" idx="4"/>
            <a:endCxn id="46" idx="0"/>
          </p:cNvCxnSpPr>
          <p:nvPr/>
        </p:nvCxnSpPr>
        <p:spPr>
          <a:xfrm>
            <a:off x="5393449" y="4126560"/>
            <a:ext cx="467" cy="262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4FCA50-52FA-4571-BB3C-E92791447622}"/>
              </a:ext>
            </a:extLst>
          </p:cNvPr>
          <p:cNvCxnSpPr>
            <a:cxnSpLocks/>
            <a:stCxn id="41" idx="6"/>
            <a:endCxn id="63" idx="1"/>
          </p:cNvCxnSpPr>
          <p:nvPr/>
        </p:nvCxnSpPr>
        <p:spPr>
          <a:xfrm>
            <a:off x="5552116" y="3415016"/>
            <a:ext cx="3048786" cy="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25824D-1E81-42DE-9952-A3E3678D3464}"/>
              </a:ext>
            </a:extLst>
          </p:cNvPr>
          <p:cNvSpPr/>
          <p:nvPr/>
        </p:nvSpPr>
        <p:spPr>
          <a:xfrm>
            <a:off x="8600902" y="3261712"/>
            <a:ext cx="2004340" cy="334575"/>
          </a:xfrm>
          <a:prstGeom prst="roundRect">
            <a:avLst/>
          </a:prstGeom>
          <a:solidFill>
            <a:srgbClr val="0A908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.\src\CustomSolutions.sln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6F53DD-2876-4CAC-9CED-B28FD4653638}"/>
              </a:ext>
            </a:extLst>
          </p:cNvPr>
          <p:cNvSpPr txBox="1"/>
          <p:nvPr/>
        </p:nvSpPr>
        <p:spPr>
          <a:xfrm>
            <a:off x="5688089" y="3064116"/>
            <a:ext cx="136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Build all custom solutions and tests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BF48E38-9F58-49C3-A4D8-E2D682F668D7}"/>
              </a:ext>
            </a:extLst>
          </p:cNvPr>
          <p:cNvSpPr/>
          <p:nvPr/>
        </p:nvSpPr>
        <p:spPr>
          <a:xfrm rot="10800000" flipH="1" flipV="1">
            <a:off x="5231136" y="495193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7A1228FC-BA89-4BD8-856A-B8246FD3A437}"/>
              </a:ext>
            </a:extLst>
          </p:cNvPr>
          <p:cNvSpPr/>
          <p:nvPr/>
        </p:nvSpPr>
        <p:spPr>
          <a:xfrm rot="10800000" flipH="1" flipV="1">
            <a:off x="5230330" y="5512949"/>
            <a:ext cx="310393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3AD622-60BC-42EA-B1EC-A00E96B50AE3}"/>
              </a:ext>
            </a:extLst>
          </p:cNvPr>
          <p:cNvCxnSpPr>
            <a:cxnSpLocks/>
            <a:stCxn id="66" idx="4"/>
            <a:endCxn id="126" idx="0"/>
          </p:cNvCxnSpPr>
          <p:nvPr/>
        </p:nvCxnSpPr>
        <p:spPr>
          <a:xfrm flipH="1">
            <a:off x="5385527" y="5253943"/>
            <a:ext cx="806" cy="259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493D9CB-FB0D-477E-BCF5-F7AF7726634C}"/>
              </a:ext>
            </a:extLst>
          </p:cNvPr>
          <p:cNvCxnSpPr>
            <a:stCxn id="126" idx="6"/>
            <a:endCxn id="48" idx="2"/>
          </p:cNvCxnSpPr>
          <p:nvPr/>
        </p:nvCxnSpPr>
        <p:spPr>
          <a:xfrm flipV="1">
            <a:off x="5540723" y="5278636"/>
            <a:ext cx="4033849" cy="385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A68BD54-5EC4-4320-8D0E-8FAEB4D69732}"/>
              </a:ext>
            </a:extLst>
          </p:cNvPr>
          <p:cNvSpPr txBox="1"/>
          <p:nvPr/>
        </p:nvSpPr>
        <p:spPr>
          <a:xfrm>
            <a:off x="5621356" y="5278636"/>
            <a:ext cx="160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Apply a package to an Instance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DF89255-5DFA-4548-BC98-E711A0EE3F05}"/>
              </a:ext>
            </a:extLst>
          </p:cNvPr>
          <p:cNvCxnSpPr>
            <a:cxnSpLocks/>
          </p:cNvCxnSpPr>
          <p:nvPr/>
        </p:nvCxnSpPr>
        <p:spPr>
          <a:xfrm flipH="1">
            <a:off x="4060272" y="3970832"/>
            <a:ext cx="1007257" cy="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0BB822E-61CD-4B91-8AF3-19E47DC21F55}"/>
              </a:ext>
            </a:extLst>
          </p:cNvPr>
          <p:cNvCxnSpPr>
            <a:cxnSpLocks/>
          </p:cNvCxnSpPr>
          <p:nvPr/>
        </p:nvCxnSpPr>
        <p:spPr>
          <a:xfrm flipH="1">
            <a:off x="4067875" y="5659036"/>
            <a:ext cx="1007257" cy="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D661860-B9D5-4205-99FD-A8E610F3AF73}"/>
              </a:ext>
            </a:extLst>
          </p:cNvPr>
          <p:cNvSpPr txBox="1"/>
          <p:nvPr/>
        </p:nvSpPr>
        <p:spPr>
          <a:xfrm>
            <a:off x="4099923" y="3712295"/>
            <a:ext cx="941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 package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DE2624-A055-4F32-88D7-80205EC54997}"/>
              </a:ext>
            </a:extLst>
          </p:cNvPr>
          <p:cNvSpPr txBox="1"/>
          <p:nvPr/>
        </p:nvSpPr>
        <p:spPr>
          <a:xfrm>
            <a:off x="4101253" y="5392655"/>
            <a:ext cx="941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89128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9913B9-F488-4F79-9A71-5606EFBBD5AB}"/>
              </a:ext>
            </a:extLst>
          </p:cNvPr>
          <p:cNvSpPr/>
          <p:nvPr/>
        </p:nvSpPr>
        <p:spPr>
          <a:xfrm>
            <a:off x="3632447" y="4927107"/>
            <a:ext cx="4927106" cy="96766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Aras Innovator (AI)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D2E5FE-E96B-4F80-AD4F-AC0B4F93E4D9}"/>
              </a:ext>
            </a:extLst>
          </p:cNvPr>
          <p:cNvSpPr/>
          <p:nvPr/>
        </p:nvSpPr>
        <p:spPr>
          <a:xfrm>
            <a:off x="3632448" y="3854387"/>
            <a:ext cx="1987118" cy="9676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Engineering (RE)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0C7BC-AB69-4731-B4C5-3F2F642F2AAC}"/>
              </a:ext>
            </a:extLst>
          </p:cNvPr>
          <p:cNvSpPr/>
          <p:nvPr/>
        </p:nvSpPr>
        <p:spPr>
          <a:xfrm>
            <a:off x="5726097" y="3854387"/>
            <a:ext cx="2833456" cy="9676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Engineering (CE)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89D42-A522-4818-9256-A92532C0902B}"/>
              </a:ext>
            </a:extLst>
          </p:cNvPr>
          <p:cNvSpPr/>
          <p:nvPr/>
        </p:nvSpPr>
        <p:spPr>
          <a:xfrm>
            <a:off x="3632447" y="2781667"/>
            <a:ext cx="1987118" cy="967666"/>
          </a:xfrm>
          <a:prstGeom prst="roundRect">
            <a:avLst/>
          </a:prstGeom>
          <a:solidFill>
            <a:srgbClr val="0A908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Solution (CS)</a:t>
            </a:r>
          </a:p>
        </p:txBody>
      </p:sp>
    </p:spTree>
    <p:extLst>
      <p:ext uri="{BB962C8B-B14F-4D97-AF65-F5344CB8AC3E}">
        <p14:creationId xmlns:p14="http://schemas.microsoft.com/office/powerpoint/2010/main" val="223277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E5C29-0850-40B7-8EAE-9F0A3030C7DA}"/>
              </a:ext>
            </a:extLst>
          </p:cNvPr>
          <p:cNvCxnSpPr>
            <a:cxnSpLocks/>
          </p:cNvCxnSpPr>
          <p:nvPr/>
        </p:nvCxnSpPr>
        <p:spPr>
          <a:xfrm>
            <a:off x="4261282" y="648070"/>
            <a:ext cx="0" cy="58681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33136E-4514-40DC-8D61-18D01AE76D09}"/>
              </a:ext>
            </a:extLst>
          </p:cNvPr>
          <p:cNvSpPr txBox="1"/>
          <p:nvPr/>
        </p:nvSpPr>
        <p:spPr>
          <a:xfrm>
            <a:off x="938496" y="729310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Single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06922-0351-4556-B0A1-01F3127214A8}"/>
              </a:ext>
            </a:extLst>
          </p:cNvPr>
          <p:cNvSpPr txBox="1"/>
          <p:nvPr/>
        </p:nvSpPr>
        <p:spPr>
          <a:xfrm>
            <a:off x="6533167" y="729310"/>
            <a:ext cx="29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Multiple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VMs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4C2A87-E368-4C45-80E0-BA5F816825CA}"/>
              </a:ext>
            </a:extLst>
          </p:cNvPr>
          <p:cNvGrpSpPr/>
          <p:nvPr/>
        </p:nvGrpSpPr>
        <p:grpSpPr>
          <a:xfrm>
            <a:off x="5947318" y="3023795"/>
            <a:ext cx="2574525" cy="896630"/>
            <a:chOff x="692458" y="1553994"/>
            <a:chExt cx="2574525" cy="89663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E1EF2E7-E907-4469-8EB1-396FE109CE4D}"/>
                </a:ext>
              </a:extLst>
            </p:cNvPr>
            <p:cNvSpPr/>
            <p:nvPr/>
          </p:nvSpPr>
          <p:spPr>
            <a:xfrm>
              <a:off x="692458" y="1553994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320D8B-E6D0-4DCA-947E-38BFC3A31574}"/>
                </a:ext>
              </a:extLst>
            </p:cNvPr>
            <p:cNvSpPr txBox="1"/>
            <p:nvPr/>
          </p:nvSpPr>
          <p:spPr>
            <a:xfrm>
              <a:off x="1300577" y="155399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VM4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E92C149-35E7-49E6-B1D4-FB1695C32447}"/>
              </a:ext>
            </a:extLst>
          </p:cNvPr>
          <p:cNvSpPr/>
          <p:nvPr/>
        </p:nvSpPr>
        <p:spPr>
          <a:xfrm>
            <a:off x="6082593" y="3433531"/>
            <a:ext cx="2303979" cy="2885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0184C5-5A2D-42F6-B3FB-6C4ED0A414D2}"/>
              </a:ext>
            </a:extLst>
          </p:cNvPr>
          <p:cNvCxnSpPr>
            <a:cxnSpLocks/>
            <a:stCxn id="204" idx="0"/>
            <a:endCxn id="80" idx="2"/>
          </p:cNvCxnSpPr>
          <p:nvPr/>
        </p:nvCxnSpPr>
        <p:spPr>
          <a:xfrm flipH="1" flipV="1">
            <a:off x="7234581" y="3920425"/>
            <a:ext cx="1533999" cy="2625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2C7984-3F35-4A85-9B30-AB0B9636F190}"/>
              </a:ext>
            </a:extLst>
          </p:cNvPr>
          <p:cNvCxnSpPr>
            <a:cxnSpLocks/>
            <a:stCxn id="44" idx="0"/>
            <a:endCxn id="80" idx="2"/>
          </p:cNvCxnSpPr>
          <p:nvPr/>
        </p:nvCxnSpPr>
        <p:spPr>
          <a:xfrm flipV="1">
            <a:off x="5863702" y="3920425"/>
            <a:ext cx="1370879" cy="2556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AF2850-794B-4877-8E2D-A70532C8C179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>
            <a:off x="5863704" y="5366595"/>
            <a:ext cx="1388363" cy="255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B4B210-28F6-429B-8003-DE774B79F806}"/>
              </a:ext>
            </a:extLst>
          </p:cNvPr>
          <p:cNvCxnSpPr>
            <a:cxnSpLocks/>
            <a:stCxn id="203" idx="2"/>
            <a:endCxn id="76" idx="0"/>
          </p:cNvCxnSpPr>
          <p:nvPr/>
        </p:nvCxnSpPr>
        <p:spPr>
          <a:xfrm flipH="1">
            <a:off x="7252067" y="5373474"/>
            <a:ext cx="1516515" cy="2485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EB2921-F2B5-47E7-8478-B09856D50E18}"/>
              </a:ext>
            </a:extLst>
          </p:cNvPr>
          <p:cNvCxnSpPr>
            <a:cxnSpLocks/>
            <a:stCxn id="81" idx="0"/>
            <a:endCxn id="56" idx="2"/>
          </p:cNvCxnSpPr>
          <p:nvPr/>
        </p:nvCxnSpPr>
        <p:spPr>
          <a:xfrm flipH="1" flipV="1">
            <a:off x="5854027" y="2364982"/>
            <a:ext cx="1380552" cy="658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064E7D-FF85-4223-88BF-F39474251E4C}"/>
              </a:ext>
            </a:extLst>
          </p:cNvPr>
          <p:cNvCxnSpPr>
            <a:cxnSpLocks/>
            <a:stCxn id="81" idx="0"/>
            <a:endCxn id="49" idx="1"/>
          </p:cNvCxnSpPr>
          <p:nvPr/>
        </p:nvCxnSpPr>
        <p:spPr>
          <a:xfrm flipV="1">
            <a:off x="7234579" y="2242044"/>
            <a:ext cx="1994619" cy="7817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4C2F9D-A673-43A5-880A-95470855D2FF}"/>
              </a:ext>
            </a:extLst>
          </p:cNvPr>
          <p:cNvGrpSpPr/>
          <p:nvPr/>
        </p:nvGrpSpPr>
        <p:grpSpPr>
          <a:xfrm>
            <a:off x="4566764" y="1468352"/>
            <a:ext cx="2574525" cy="896630"/>
            <a:chOff x="4566764" y="1468352"/>
            <a:chExt cx="2574525" cy="89663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9B3FD6-596C-48B0-8D40-3F041783ACA2}"/>
                </a:ext>
              </a:extLst>
            </p:cNvPr>
            <p:cNvSpPr/>
            <p:nvPr/>
          </p:nvSpPr>
          <p:spPr>
            <a:xfrm>
              <a:off x="4566764" y="1468352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856F36-4DE4-4B76-86A2-B2058AB86912}"/>
                </a:ext>
              </a:extLst>
            </p:cNvPr>
            <p:cNvSpPr txBox="1"/>
            <p:nvPr/>
          </p:nvSpPr>
          <p:spPr>
            <a:xfrm>
              <a:off x="5174883" y="1468352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44F3BD3-3B2C-4BE5-B58E-625D24E9CB95}"/>
                </a:ext>
              </a:extLst>
            </p:cNvPr>
            <p:cNvSpPr/>
            <p:nvPr/>
          </p:nvSpPr>
          <p:spPr>
            <a:xfrm>
              <a:off x="4702039" y="187808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A5494-CE61-4621-B4C3-97D28CF7963B}"/>
                </a:ext>
              </a:extLst>
            </p:cNvPr>
            <p:cNvSpPr txBox="1"/>
            <p:nvPr/>
          </p:nvSpPr>
          <p:spPr>
            <a:xfrm>
              <a:off x="4673213" y="1888275"/>
              <a:ext cx="116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OAuth Server</a:t>
              </a:r>
            </a:p>
            <a:p>
              <a:pPr algn="l"/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1F561-3818-47DD-B568-CE95A9F0C7BA}"/>
              </a:ext>
            </a:extLst>
          </p:cNvPr>
          <p:cNvGrpSpPr/>
          <p:nvPr/>
        </p:nvGrpSpPr>
        <p:grpSpPr>
          <a:xfrm>
            <a:off x="969725" y="2230059"/>
            <a:ext cx="2574525" cy="3059267"/>
            <a:chOff x="969725" y="2230059"/>
            <a:chExt cx="2574525" cy="3059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C22EDB-12A8-4ABE-99E1-4288E216E595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CE0F5A-0C28-48C7-B3CB-8FD80B18EC7C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2089F-54CF-44BD-B2F9-8329DB44563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AF90D-C262-4FDC-9116-F71009E97D6D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03E21C2-2E98-43D9-9D06-2F22B3114334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B4F521-A7A9-4DF2-8AF0-ABFEFA550DA6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BF3F44E-504D-417B-AA99-DA3B77BC98A7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3256" y="4031804"/>
              <a:chExt cx="2345718" cy="288523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44ADE73-6758-4B5E-A8BC-758079433404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5F99B97-B091-4404-834D-5B8F95185F83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D9A43D0-1BE5-4A54-BC92-0BEAF7A7FEFC}"/>
                </a:ext>
              </a:extLst>
            </p:cNvPr>
            <p:cNvSpPr/>
            <p:nvPr/>
          </p:nvSpPr>
          <p:spPr>
            <a:xfrm>
              <a:off x="1104551" y="368172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01F2FD-A982-40B3-A28E-0A7157A85040}"/>
                </a:ext>
              </a:extLst>
            </p:cNvPr>
            <p:cNvSpPr txBox="1"/>
            <p:nvPr/>
          </p:nvSpPr>
          <p:spPr>
            <a:xfrm>
              <a:off x="1064246" y="3687489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Innovator</a:t>
              </a:r>
              <a:endParaRPr lang="en-US" sz="1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51C6465-6C3C-465E-B00A-F2939F360C1B}"/>
                </a:ext>
              </a:extLst>
            </p:cNvPr>
            <p:cNvSpPr/>
            <p:nvPr/>
          </p:nvSpPr>
          <p:spPr>
            <a:xfrm>
              <a:off x="1103561" y="3338460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B0A96FC-5A50-481D-8B65-E911638D10C3}"/>
                </a:ext>
              </a:extLst>
            </p:cNvPr>
            <p:cNvSpPr txBox="1"/>
            <p:nvPr/>
          </p:nvSpPr>
          <p:spPr>
            <a:xfrm>
              <a:off x="1063256" y="3344221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Database</a:t>
              </a:r>
              <a:endParaRPr lang="en-US" sz="12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7C44A59E-CE24-483D-9CA5-A1BB02091225}"/>
                </a:ext>
              </a:extLst>
            </p:cNvPr>
            <p:cNvSpPr/>
            <p:nvPr/>
          </p:nvSpPr>
          <p:spPr>
            <a:xfrm>
              <a:off x="1097016" y="2636217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15D729-0FB9-4811-9ABF-0C242BD14471}"/>
                </a:ext>
              </a:extLst>
            </p:cNvPr>
            <p:cNvSpPr txBox="1"/>
            <p:nvPr/>
          </p:nvSpPr>
          <p:spPr>
            <a:xfrm>
              <a:off x="1055277" y="2650392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Agent Service</a:t>
              </a:r>
              <a:endParaRPr lang="en-US" sz="1200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95111D4-2CDB-4D10-B2FD-D2B567903C8B}"/>
                </a:ext>
              </a:extLst>
            </p:cNvPr>
            <p:cNvSpPr/>
            <p:nvPr/>
          </p:nvSpPr>
          <p:spPr>
            <a:xfrm>
              <a:off x="1103561" y="2985013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6E075E2-E8CA-46F3-9844-33197E74B4BB}"/>
                </a:ext>
              </a:extLst>
            </p:cNvPr>
            <p:cNvSpPr txBox="1"/>
            <p:nvPr/>
          </p:nvSpPr>
          <p:spPr>
            <a:xfrm>
              <a:off x="1061822" y="2999188"/>
              <a:ext cx="1335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Conversion Server</a:t>
              </a:r>
              <a:endParaRPr lang="en-US" sz="1200" dirty="0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0214085-8414-4FAC-9DA1-41C0BD847701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3256" y="4031804"/>
              <a:chExt cx="2345718" cy="288523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3CB94150-7CB0-4B71-8997-23C51B79E888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7C56F89-CFDB-46F1-854B-184A5F62F70B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Vault Server</a:t>
                </a:r>
                <a:endParaRPr lang="en-US" sz="1200" dirty="0"/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AA7126F-9C5C-41C5-BCF5-98DFB1707978}"/>
              </a:ext>
            </a:extLst>
          </p:cNvPr>
          <p:cNvGrpSpPr/>
          <p:nvPr/>
        </p:nvGrpSpPr>
        <p:grpSpPr>
          <a:xfrm>
            <a:off x="5964806" y="5622022"/>
            <a:ext cx="2574525" cy="896630"/>
            <a:chOff x="5964806" y="5622022"/>
            <a:chExt cx="2574525" cy="896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7A005-155D-4ECF-AB0A-EDEF07295E09}"/>
                </a:ext>
              </a:extLst>
            </p:cNvPr>
            <p:cNvGrpSpPr/>
            <p:nvPr/>
          </p:nvGrpSpPr>
          <p:grpSpPr>
            <a:xfrm>
              <a:off x="5964806" y="5622022"/>
              <a:ext cx="2574525" cy="896630"/>
              <a:chOff x="692458" y="1553994"/>
              <a:chExt cx="2574525" cy="896630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2E93F9-5531-462D-8775-88305D2ABF89}"/>
                  </a:ext>
                </a:extLst>
              </p:cNvPr>
              <p:cNvSpPr/>
              <p:nvPr/>
            </p:nvSpPr>
            <p:spPr>
              <a:xfrm>
                <a:off x="692458" y="1553994"/>
                <a:ext cx="2574525" cy="89663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261A66-F48D-4D1A-8D8E-050E64110CCC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VM1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5A00792-7588-4333-B2B4-D614E47D0D86}"/>
                </a:ext>
              </a:extLst>
            </p:cNvPr>
            <p:cNvGrpSpPr/>
            <p:nvPr/>
          </p:nvGrpSpPr>
          <p:grpSpPr>
            <a:xfrm>
              <a:off x="6062437" y="6006309"/>
              <a:ext cx="2344284" cy="288523"/>
              <a:chOff x="1064246" y="3681728"/>
              <a:chExt cx="2344284" cy="288523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2D095E7-2BD7-4936-BD50-A5A554B96CA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8AC2DB6-D9E7-4647-994D-0ACDE1B1743E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9FF1A-9063-483E-A23C-8ED24CB65597}"/>
              </a:ext>
            </a:extLst>
          </p:cNvPr>
          <p:cNvGrpSpPr/>
          <p:nvPr/>
        </p:nvGrpSpPr>
        <p:grpSpPr>
          <a:xfrm>
            <a:off x="4576441" y="4176065"/>
            <a:ext cx="2574525" cy="1190530"/>
            <a:chOff x="4576441" y="4176065"/>
            <a:chExt cx="2574525" cy="11905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125416-CF3D-4CB4-B4FA-7B04A1479CB5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E4C1AE-50E0-47B0-B596-9149F8145729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VM2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10ED388-05B9-48D4-949A-197A820ECEC2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3256" y="4031804"/>
              <a:chExt cx="2345718" cy="288523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804CFDBC-BA21-4C31-8EA3-FA9C4049BD97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DFC0AAD-4D9D-4EF7-ABFA-A138C464F9A1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F7ADBC-3A86-4C99-876B-61103BCDE15B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25AC1CB-675A-4A1B-9E6B-7D60ED826237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B734D9-D1D3-4FD5-B09C-9E9C7C5123A5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E6F239-C359-4452-B79E-C60B94269ABA}"/>
              </a:ext>
            </a:extLst>
          </p:cNvPr>
          <p:cNvGrpSpPr/>
          <p:nvPr/>
        </p:nvGrpSpPr>
        <p:grpSpPr>
          <a:xfrm>
            <a:off x="7481319" y="4182944"/>
            <a:ext cx="2574525" cy="1190530"/>
            <a:chOff x="4576441" y="4176065"/>
            <a:chExt cx="2574525" cy="119053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D3CC9B5-3B34-49C4-BA15-DE997D8463B9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A75BCD8-2B1F-4605-8E76-EA3729AB9C12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VM3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DB0F4D66-82B6-448D-816A-B2ED51B12543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3256" y="4031804"/>
              <a:chExt cx="2345718" cy="288523"/>
            </a:xfrm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9932C7B0-F590-433B-A0F3-D1E3A23190F8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5F87E1C-B9E2-4A3D-9DAC-F2D919495B0A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8EA489B-4DCE-4CD7-A8EF-1258BD963B44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B1384D6-B338-4CE4-A2A2-164C82DE9256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6107EA0-E633-47E0-B503-2365B06B7221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1637A31-E649-4A49-86AD-81EB952F90C3}"/>
              </a:ext>
            </a:extLst>
          </p:cNvPr>
          <p:cNvGrpSpPr/>
          <p:nvPr/>
        </p:nvGrpSpPr>
        <p:grpSpPr>
          <a:xfrm>
            <a:off x="9229198" y="1420848"/>
            <a:ext cx="2574525" cy="1642391"/>
            <a:chOff x="9229198" y="1420848"/>
            <a:chExt cx="2574525" cy="1642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4B87B7-077D-4AAD-AA63-BD63B8BFB496}"/>
                </a:ext>
              </a:extLst>
            </p:cNvPr>
            <p:cNvSpPr/>
            <p:nvPr/>
          </p:nvSpPr>
          <p:spPr>
            <a:xfrm>
              <a:off x="9229198" y="1420848"/>
              <a:ext cx="2574525" cy="16423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EE47E-9706-494C-8788-C2489AB48BCD}"/>
                </a:ext>
              </a:extLst>
            </p:cNvPr>
            <p:cNvSpPr txBox="1"/>
            <p:nvPr/>
          </p:nvSpPr>
          <p:spPr>
            <a:xfrm>
              <a:off x="9837317" y="1420849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VM6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9320D6-DC76-4ADF-BCB3-F29940D6DFB9}"/>
                </a:ext>
              </a:extLst>
            </p:cNvPr>
            <p:cNvGrpSpPr/>
            <p:nvPr/>
          </p:nvGrpSpPr>
          <p:grpSpPr>
            <a:xfrm>
              <a:off x="9343600" y="1790181"/>
              <a:ext cx="2345718" cy="291174"/>
              <a:chOff x="1063256" y="4393563"/>
              <a:chExt cx="2345718" cy="291174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E95FCD7-FF56-4A35-AC1D-27677D3F5C7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8AD96EB-D731-44BB-9C1C-51D889594820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37D38C8-DFCE-42CD-AC1E-278D757B4CB7}"/>
                </a:ext>
              </a:extLst>
            </p:cNvPr>
            <p:cNvGrpSpPr/>
            <p:nvPr/>
          </p:nvGrpSpPr>
          <p:grpSpPr>
            <a:xfrm>
              <a:off x="9350145" y="2138977"/>
              <a:ext cx="2345718" cy="291174"/>
              <a:chOff x="1063256" y="4393563"/>
              <a:chExt cx="2345718" cy="291174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84B98DA-7165-4169-B2E8-CBEC31C2B10F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C83E17D-97A5-424F-BCEA-294DBFC189A3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96FB682-4DE5-4445-A01A-B81FDCAA770C}"/>
                </a:ext>
              </a:extLst>
            </p:cNvPr>
            <p:cNvGrpSpPr/>
            <p:nvPr/>
          </p:nvGrpSpPr>
          <p:grpSpPr>
            <a:xfrm>
              <a:off x="9350145" y="2493221"/>
              <a:ext cx="2345718" cy="288523"/>
              <a:chOff x="1063256" y="4031804"/>
              <a:chExt cx="2345718" cy="288523"/>
            </a:xfrm>
          </p:grpSpPr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20104234-B1C5-420B-A8C3-356BDE113A22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9293076-8E3C-45F6-B663-E9C9C916CD91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Vault Server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63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E5C29-0850-40B7-8EAE-9F0A3030C7DA}"/>
              </a:ext>
            </a:extLst>
          </p:cNvPr>
          <p:cNvCxnSpPr>
            <a:cxnSpLocks/>
          </p:cNvCxnSpPr>
          <p:nvPr/>
        </p:nvCxnSpPr>
        <p:spPr>
          <a:xfrm>
            <a:off x="4261282" y="648070"/>
            <a:ext cx="0" cy="58681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33136E-4514-40DC-8D61-18D01AE76D09}"/>
              </a:ext>
            </a:extLst>
          </p:cNvPr>
          <p:cNvSpPr txBox="1"/>
          <p:nvPr/>
        </p:nvSpPr>
        <p:spPr>
          <a:xfrm>
            <a:off x="938496" y="729310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Single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06922-0351-4556-B0A1-01F3127214A8}"/>
              </a:ext>
            </a:extLst>
          </p:cNvPr>
          <p:cNvSpPr txBox="1"/>
          <p:nvPr/>
        </p:nvSpPr>
        <p:spPr>
          <a:xfrm>
            <a:off x="6533167" y="729310"/>
            <a:ext cx="29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Multiple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VMs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4C2A87-E368-4C45-80E0-BA5F816825CA}"/>
              </a:ext>
            </a:extLst>
          </p:cNvPr>
          <p:cNvGrpSpPr/>
          <p:nvPr/>
        </p:nvGrpSpPr>
        <p:grpSpPr>
          <a:xfrm>
            <a:off x="5947318" y="3023795"/>
            <a:ext cx="2574525" cy="896630"/>
            <a:chOff x="692458" y="1553994"/>
            <a:chExt cx="2574525" cy="89663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E1EF2E7-E907-4469-8EB1-396FE109CE4D}"/>
                </a:ext>
              </a:extLst>
            </p:cNvPr>
            <p:cNvSpPr/>
            <p:nvPr/>
          </p:nvSpPr>
          <p:spPr>
            <a:xfrm>
              <a:off x="692458" y="1553994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320D8B-E6D0-4DCA-947E-38BFC3A31574}"/>
                </a:ext>
              </a:extLst>
            </p:cNvPr>
            <p:cNvSpPr txBox="1"/>
            <p:nvPr/>
          </p:nvSpPr>
          <p:spPr>
            <a:xfrm>
              <a:off x="1300577" y="155399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VM4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E92C149-35E7-49E6-B1D4-FB1695C32447}"/>
              </a:ext>
            </a:extLst>
          </p:cNvPr>
          <p:cNvSpPr/>
          <p:nvPr/>
        </p:nvSpPr>
        <p:spPr>
          <a:xfrm>
            <a:off x="6082593" y="3433531"/>
            <a:ext cx="2303979" cy="2885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0184C5-5A2D-42F6-B3FB-6C4ED0A414D2}"/>
              </a:ext>
            </a:extLst>
          </p:cNvPr>
          <p:cNvCxnSpPr>
            <a:cxnSpLocks/>
            <a:stCxn id="204" idx="0"/>
            <a:endCxn id="80" idx="2"/>
          </p:cNvCxnSpPr>
          <p:nvPr/>
        </p:nvCxnSpPr>
        <p:spPr>
          <a:xfrm flipH="1" flipV="1">
            <a:off x="7234581" y="3920425"/>
            <a:ext cx="1533999" cy="2625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2C7984-3F35-4A85-9B30-AB0B9636F190}"/>
              </a:ext>
            </a:extLst>
          </p:cNvPr>
          <p:cNvCxnSpPr>
            <a:cxnSpLocks/>
            <a:stCxn id="44" idx="0"/>
            <a:endCxn id="80" idx="2"/>
          </p:cNvCxnSpPr>
          <p:nvPr/>
        </p:nvCxnSpPr>
        <p:spPr>
          <a:xfrm flipV="1">
            <a:off x="5863702" y="3920425"/>
            <a:ext cx="1370879" cy="2556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AF2850-794B-4877-8E2D-A70532C8C179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>
            <a:off x="5863704" y="5366595"/>
            <a:ext cx="1388363" cy="255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B4B210-28F6-429B-8003-DE774B79F806}"/>
              </a:ext>
            </a:extLst>
          </p:cNvPr>
          <p:cNvCxnSpPr>
            <a:cxnSpLocks/>
            <a:stCxn id="203" idx="2"/>
            <a:endCxn id="76" idx="0"/>
          </p:cNvCxnSpPr>
          <p:nvPr/>
        </p:nvCxnSpPr>
        <p:spPr>
          <a:xfrm flipH="1">
            <a:off x="7252067" y="5373474"/>
            <a:ext cx="1516515" cy="2485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EB2921-F2B5-47E7-8478-B09856D50E18}"/>
              </a:ext>
            </a:extLst>
          </p:cNvPr>
          <p:cNvCxnSpPr>
            <a:cxnSpLocks/>
            <a:stCxn id="81" idx="0"/>
            <a:endCxn id="56" idx="2"/>
          </p:cNvCxnSpPr>
          <p:nvPr/>
        </p:nvCxnSpPr>
        <p:spPr>
          <a:xfrm flipH="1" flipV="1">
            <a:off x="5854027" y="2364982"/>
            <a:ext cx="1380552" cy="658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064E7D-FF85-4223-88BF-F39474251E4C}"/>
              </a:ext>
            </a:extLst>
          </p:cNvPr>
          <p:cNvCxnSpPr>
            <a:cxnSpLocks/>
            <a:stCxn id="81" idx="0"/>
            <a:endCxn id="49" idx="1"/>
          </p:cNvCxnSpPr>
          <p:nvPr/>
        </p:nvCxnSpPr>
        <p:spPr>
          <a:xfrm flipV="1">
            <a:off x="7234579" y="2242044"/>
            <a:ext cx="1994619" cy="7817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4C2F9D-A673-43A5-880A-95470855D2FF}"/>
              </a:ext>
            </a:extLst>
          </p:cNvPr>
          <p:cNvGrpSpPr/>
          <p:nvPr/>
        </p:nvGrpSpPr>
        <p:grpSpPr>
          <a:xfrm>
            <a:off x="4566764" y="1468352"/>
            <a:ext cx="2574525" cy="896630"/>
            <a:chOff x="4566764" y="1468352"/>
            <a:chExt cx="2574525" cy="89663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9B3FD6-596C-48B0-8D40-3F041783ACA2}"/>
                </a:ext>
              </a:extLst>
            </p:cNvPr>
            <p:cNvSpPr/>
            <p:nvPr/>
          </p:nvSpPr>
          <p:spPr>
            <a:xfrm>
              <a:off x="4566764" y="1468352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856F36-4DE4-4B76-86A2-B2058AB86912}"/>
                </a:ext>
              </a:extLst>
            </p:cNvPr>
            <p:cNvSpPr txBox="1"/>
            <p:nvPr/>
          </p:nvSpPr>
          <p:spPr>
            <a:xfrm>
              <a:off x="5174883" y="1468352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44F3BD3-3B2C-4BE5-B58E-625D24E9CB95}"/>
                </a:ext>
              </a:extLst>
            </p:cNvPr>
            <p:cNvSpPr/>
            <p:nvPr/>
          </p:nvSpPr>
          <p:spPr>
            <a:xfrm>
              <a:off x="4702039" y="187808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A5494-CE61-4621-B4C3-97D28CF7963B}"/>
                </a:ext>
              </a:extLst>
            </p:cNvPr>
            <p:cNvSpPr txBox="1"/>
            <p:nvPr/>
          </p:nvSpPr>
          <p:spPr>
            <a:xfrm>
              <a:off x="4673213" y="1888275"/>
              <a:ext cx="116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OAuth Server</a:t>
              </a:r>
            </a:p>
            <a:p>
              <a:pPr algn="l"/>
              <a:endParaRPr lang="en-US" sz="1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AA7E84D-01BC-4A40-8A95-B1DECD7729BF}"/>
                </a:ext>
              </a:extLst>
            </p:cNvPr>
            <p:cNvSpPr/>
            <p:nvPr/>
          </p:nvSpPr>
          <p:spPr>
            <a:xfrm>
              <a:off x="6053972" y="1904267"/>
              <a:ext cx="438626" cy="2410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AI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7ECC333-581B-48D4-A742-6F7155C0F479}"/>
                </a:ext>
              </a:extLst>
            </p:cNvPr>
            <p:cNvSpPr/>
            <p:nvPr/>
          </p:nvSpPr>
          <p:spPr>
            <a:xfrm>
              <a:off x="6529995" y="1904267"/>
              <a:ext cx="438626" cy="241020"/>
            </a:xfrm>
            <a:prstGeom prst="roundRect">
              <a:avLst/>
            </a:prstGeom>
            <a:solidFill>
              <a:srgbClr val="0A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EB04702-B775-4AF4-8C6A-F4539E3C2ED0}"/>
              </a:ext>
            </a:extLst>
          </p:cNvPr>
          <p:cNvGrpSpPr/>
          <p:nvPr/>
        </p:nvGrpSpPr>
        <p:grpSpPr>
          <a:xfrm>
            <a:off x="969725" y="2230059"/>
            <a:ext cx="2574525" cy="3059267"/>
            <a:chOff x="969725" y="2230059"/>
            <a:chExt cx="2574525" cy="3059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C22EDB-12A8-4ABE-99E1-4288E216E595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CE0F5A-0C28-48C7-B3CB-8FD80B18EC7C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2089F-54CF-44BD-B2F9-8329DB44563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AF90D-C262-4FDC-9116-F71009E97D6D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03E21C2-2E98-43D9-9D06-2F22B3114334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B4F521-A7A9-4DF2-8AF0-ABFEFA550DA6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F302725E-21EE-490D-A203-475FA7959FED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E96BCC4-3162-4217-B8D6-82E080BAA85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A19A3DA-02D7-4B7C-83AC-C80FF117376E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1822" y="4023354"/>
              <a:chExt cx="2345718" cy="28852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BF3F44E-504D-417B-AA99-DA3B77BC98A7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44ADE73-6758-4B5E-A8BC-758079433404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5F99B97-B091-4404-834D-5B8F95185F83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09F8BF92-5D35-4412-B32C-30E2C05D44FD}"/>
                  </a:ext>
                </a:extLst>
              </p:cNvPr>
              <p:cNvSpPr/>
              <p:nvPr/>
            </p:nvSpPr>
            <p:spPr>
              <a:xfrm>
                <a:off x="2992919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CC75D9B-87AA-4E72-83C7-2E8A59927E57}"/>
                </a:ext>
              </a:extLst>
            </p:cNvPr>
            <p:cNvGrpSpPr/>
            <p:nvPr/>
          </p:nvGrpSpPr>
          <p:grpSpPr>
            <a:xfrm>
              <a:off x="1064246" y="3681728"/>
              <a:ext cx="2344284" cy="288523"/>
              <a:chOff x="1064246" y="3681728"/>
              <a:chExt cx="2344284" cy="288523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D9A43D0-1BE5-4A54-BC92-0BEAF7A7FEF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01F2FD-A982-40B3-A28E-0A7157A85040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3D6166B3-3441-4879-84FC-7AD7923796EA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1EF40CD1-41CB-4331-A0B6-65D49F5A5F7E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5001356D-1E52-4B5A-8A04-00E5D01A62B5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A870BAB-DE9A-4330-B803-DB246B2F4390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A5A3439-B8E2-428E-9D14-A8A26EEEDDC6}"/>
                </a:ext>
              </a:extLst>
            </p:cNvPr>
            <p:cNvGrpSpPr/>
            <p:nvPr/>
          </p:nvGrpSpPr>
          <p:grpSpPr>
            <a:xfrm>
              <a:off x="1063256" y="3338460"/>
              <a:ext cx="2344284" cy="288523"/>
              <a:chOff x="1064246" y="3681728"/>
              <a:chExt cx="2344284" cy="288523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51C6465-6C3C-465E-B00A-F2939F360C1B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0A96FC-5A50-481D-8B65-E911638D10C3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746A007-317B-41CB-9DB5-F0D6B7C14641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9D7A114-DF50-4E67-B3A8-41A454AE8FED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BACC220-772E-495E-8BFE-488A966F1FEC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F18D409-CD4A-43ED-9FBF-8ACC7806600C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4D4121A-C928-4F98-8EEB-BC00883860BC}"/>
                </a:ext>
              </a:extLst>
            </p:cNvPr>
            <p:cNvGrpSpPr/>
            <p:nvPr/>
          </p:nvGrpSpPr>
          <p:grpSpPr>
            <a:xfrm>
              <a:off x="1055277" y="2636217"/>
              <a:ext cx="2345718" cy="291174"/>
              <a:chOff x="1063256" y="4393563"/>
              <a:chExt cx="2345718" cy="291174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C44A59E-CE24-483D-9CA5-A1BB02091225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D15D729-0FB9-4811-9ABF-0C242BD14471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A7E2410-1D1B-486D-84C7-D02ADBD3F124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867C6BBB-DA10-4FA5-93DD-1223385ED13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9A7EFB-4D02-4D88-902F-03F5CC354564}"/>
                </a:ext>
              </a:extLst>
            </p:cNvPr>
            <p:cNvGrpSpPr/>
            <p:nvPr/>
          </p:nvGrpSpPr>
          <p:grpSpPr>
            <a:xfrm>
              <a:off x="1061822" y="2985013"/>
              <a:ext cx="2345718" cy="291174"/>
              <a:chOff x="1063256" y="4393563"/>
              <a:chExt cx="2345718" cy="291174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195111D4-2CDB-4D10-B2FD-D2B567903C8B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E075E2-E8CA-46F3-9844-33197E74B4BB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5FAF437C-7126-4A85-A00A-D534056FA923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A6FB863-A85C-4998-9026-5D3494B1521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613FE86-BF8A-4355-A64B-3711601202B1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1822" y="4023354"/>
              <a:chExt cx="2345718" cy="28852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0214085-8414-4FAC-9DA1-41C0BD847701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3CB94150-7CB0-4B71-8997-23C51B79E88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7C56F89-CFDB-46F1-854B-184A5F62F70B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AC7C27EE-3779-4D13-94FD-5D7AAD7A4414}"/>
                  </a:ext>
                </a:extLst>
              </p:cNvPr>
              <p:cNvSpPr/>
              <p:nvPr/>
            </p:nvSpPr>
            <p:spPr>
              <a:xfrm>
                <a:off x="2990696" y="4053547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97A17-E7E3-4174-BA48-6F759264B72A}"/>
              </a:ext>
            </a:extLst>
          </p:cNvPr>
          <p:cNvGrpSpPr/>
          <p:nvPr/>
        </p:nvGrpSpPr>
        <p:grpSpPr>
          <a:xfrm>
            <a:off x="5964806" y="5622022"/>
            <a:ext cx="2574525" cy="896630"/>
            <a:chOff x="5964806" y="5622022"/>
            <a:chExt cx="2574525" cy="896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7A005-155D-4ECF-AB0A-EDEF07295E09}"/>
                </a:ext>
              </a:extLst>
            </p:cNvPr>
            <p:cNvGrpSpPr/>
            <p:nvPr/>
          </p:nvGrpSpPr>
          <p:grpSpPr>
            <a:xfrm>
              <a:off x="5964806" y="5622022"/>
              <a:ext cx="2574525" cy="896630"/>
              <a:chOff x="692458" y="1553994"/>
              <a:chExt cx="2574525" cy="896630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2E93F9-5531-462D-8775-88305D2ABF89}"/>
                  </a:ext>
                </a:extLst>
              </p:cNvPr>
              <p:cNvSpPr/>
              <p:nvPr/>
            </p:nvSpPr>
            <p:spPr>
              <a:xfrm>
                <a:off x="692458" y="1553994"/>
                <a:ext cx="2574525" cy="89663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261A66-F48D-4D1A-8D8E-050E64110CCC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VM1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5A00792-7588-4333-B2B4-D614E47D0D86}"/>
                </a:ext>
              </a:extLst>
            </p:cNvPr>
            <p:cNvGrpSpPr/>
            <p:nvPr/>
          </p:nvGrpSpPr>
          <p:grpSpPr>
            <a:xfrm>
              <a:off x="6062437" y="6006309"/>
              <a:ext cx="2344284" cy="288523"/>
              <a:chOff x="1064246" y="3681728"/>
              <a:chExt cx="2344284" cy="288523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2D095E7-2BD7-4936-BD50-A5A554B96CA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8AC2DB6-D9E7-4647-994D-0ACDE1B1743E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FFADAFED-F81E-4D29-A8C5-A785EA82B0F3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C68B515-CAE7-48DF-BF5C-8BD76F9EE8A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9DF7EB17-5718-4FA4-9F9A-202BB23C110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DFFAB409-B111-4521-B0FD-1F792927B0C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9FF1A-9063-483E-A23C-8ED24CB65597}"/>
              </a:ext>
            </a:extLst>
          </p:cNvPr>
          <p:cNvGrpSpPr/>
          <p:nvPr/>
        </p:nvGrpSpPr>
        <p:grpSpPr>
          <a:xfrm>
            <a:off x="4576441" y="4176065"/>
            <a:ext cx="2574525" cy="1190530"/>
            <a:chOff x="4576441" y="4176065"/>
            <a:chExt cx="2574525" cy="11905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125416-CF3D-4CB4-B4FA-7B04A1479CB5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E4C1AE-50E0-47B0-B596-9149F8145729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VM2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E485584-B807-489F-A0DB-0C44CADB5A51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10ED388-05B9-48D4-949A-197A820ECEC2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804CFDBC-BA21-4C31-8EA3-FA9C4049BD97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DFC0AAD-4D9D-4EF7-ABFA-A138C464F9A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66E3F06-77D3-4587-ADB5-3270A59DD5CF}"/>
                  </a:ext>
                </a:extLst>
              </p:cNvPr>
              <p:cNvSpPr/>
              <p:nvPr/>
            </p:nvSpPr>
            <p:spPr>
              <a:xfrm>
                <a:off x="2984753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F7ADBC-3A86-4C99-876B-61103BCDE15B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25AC1CB-675A-4A1B-9E6B-7D60ED826237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B734D9-D1D3-4FD5-B09C-9E9C7C5123A5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49BC140-39D2-448C-B904-403A761A32EC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2D71AA22-FF28-4842-B200-9FBC1C064610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F2548CA-B1BD-417F-8A7D-B26AEC8F2A8B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D96985F3-CBB7-4E1B-AB14-481F49833CA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E6F239-C359-4452-B79E-C60B94269ABA}"/>
              </a:ext>
            </a:extLst>
          </p:cNvPr>
          <p:cNvGrpSpPr/>
          <p:nvPr/>
        </p:nvGrpSpPr>
        <p:grpSpPr>
          <a:xfrm>
            <a:off x="7481319" y="4182944"/>
            <a:ext cx="2574525" cy="1190530"/>
            <a:chOff x="4576441" y="4176065"/>
            <a:chExt cx="2574525" cy="119053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D3CC9B5-3B34-49C4-BA15-DE997D8463B9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A75BCD8-2B1F-4605-8E76-EA3729AB9C12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VM3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4E0C4E1-882E-491B-AF9F-A3F3D4928BA6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B0F4D66-82B6-448D-816A-B2ED51B12543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9932C7B0-F590-433B-A0F3-D1E3A23190F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C5F87E1C-B9E2-4A3D-9DAC-F2D919495B0A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14E94104-0D64-4584-AC0F-2B8923294145}"/>
                  </a:ext>
                </a:extLst>
              </p:cNvPr>
              <p:cNvSpPr/>
              <p:nvPr/>
            </p:nvSpPr>
            <p:spPr>
              <a:xfrm>
                <a:off x="2986017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8EA489B-4DCE-4CD7-A8EF-1258BD963B44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B1384D6-B338-4CE4-A2A2-164C82DE9256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6107EA0-E633-47E0-B503-2365B06B7221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723D4073-9B22-45C3-B34C-78BD505D79A9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3D76AE28-A15C-4706-89FE-D4E2BB82A8D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0022FF8F-CC36-4FEA-9590-47F3400D539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8E6341B5-126E-483D-AD71-CA6B88E47E73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1637A31-E649-4A49-86AD-81EB952F90C3}"/>
              </a:ext>
            </a:extLst>
          </p:cNvPr>
          <p:cNvGrpSpPr/>
          <p:nvPr/>
        </p:nvGrpSpPr>
        <p:grpSpPr>
          <a:xfrm>
            <a:off x="9229198" y="1420848"/>
            <a:ext cx="2574525" cy="1642391"/>
            <a:chOff x="9229198" y="1420848"/>
            <a:chExt cx="2574525" cy="1642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4B87B7-077D-4AAD-AA63-BD63B8BFB496}"/>
                </a:ext>
              </a:extLst>
            </p:cNvPr>
            <p:cNvSpPr/>
            <p:nvPr/>
          </p:nvSpPr>
          <p:spPr>
            <a:xfrm>
              <a:off x="9229198" y="1420848"/>
              <a:ext cx="2574525" cy="16423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EE47E-9706-494C-8788-C2489AB48BCD}"/>
                </a:ext>
              </a:extLst>
            </p:cNvPr>
            <p:cNvSpPr txBox="1"/>
            <p:nvPr/>
          </p:nvSpPr>
          <p:spPr>
            <a:xfrm>
              <a:off x="9837317" y="1420849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VM6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9320D6-DC76-4ADF-BCB3-F29940D6DFB9}"/>
                </a:ext>
              </a:extLst>
            </p:cNvPr>
            <p:cNvGrpSpPr/>
            <p:nvPr/>
          </p:nvGrpSpPr>
          <p:grpSpPr>
            <a:xfrm>
              <a:off x="9343600" y="1790181"/>
              <a:ext cx="2345718" cy="291174"/>
              <a:chOff x="1063256" y="4393563"/>
              <a:chExt cx="2345718" cy="291174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E95FCD7-FF56-4A35-AC1D-27677D3F5C7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8AD96EB-D731-44BB-9C1C-51D889594820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801B9C07-A817-452F-88A0-94F31C400261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02EDB8B-3E6F-42E1-9213-1C5CF08A8826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37D38C8-DFCE-42CD-AC1E-278D757B4CB7}"/>
                </a:ext>
              </a:extLst>
            </p:cNvPr>
            <p:cNvGrpSpPr/>
            <p:nvPr/>
          </p:nvGrpSpPr>
          <p:grpSpPr>
            <a:xfrm>
              <a:off x="9350145" y="2138977"/>
              <a:ext cx="2345718" cy="291174"/>
              <a:chOff x="1063256" y="4393563"/>
              <a:chExt cx="2345718" cy="291174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84B98DA-7165-4169-B2E8-CBEC31C2B10F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C83E17D-97A5-424F-BCEA-294DBFC189A3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E7B5F28-05A2-4D8C-BB72-5EA73FF92186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77C8A0D5-71C9-4FC6-A1B6-FD674B595F9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40B68BD-3D3F-41E2-9BEC-DA2B4718B8F8}"/>
                </a:ext>
              </a:extLst>
            </p:cNvPr>
            <p:cNvGrpSpPr/>
            <p:nvPr/>
          </p:nvGrpSpPr>
          <p:grpSpPr>
            <a:xfrm>
              <a:off x="9350145" y="2493221"/>
              <a:ext cx="2345718" cy="288523"/>
              <a:chOff x="1061822" y="4023354"/>
              <a:chExt cx="2345718" cy="28852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296FB682-4DE5-4445-A01A-B81FDCAA770C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20104234-B1C5-420B-A8C3-356BDE113A22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9293076-8E3C-45F6-B663-E9C9C916CD9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76D86484-5F1A-4C2D-A6A7-630C5E91D8E7}"/>
                  </a:ext>
                </a:extLst>
              </p:cNvPr>
              <p:cNvSpPr/>
              <p:nvPr/>
            </p:nvSpPr>
            <p:spPr>
              <a:xfrm>
                <a:off x="2982544" y="4052151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2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333136E-4514-40DC-8D61-18D01AE76D09}"/>
              </a:ext>
            </a:extLst>
          </p:cNvPr>
          <p:cNvSpPr txBox="1"/>
          <p:nvPr/>
        </p:nvSpPr>
        <p:spPr>
          <a:xfrm>
            <a:off x="163918" y="196278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Single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06922-0351-4556-B0A1-01F3127214A8}"/>
              </a:ext>
            </a:extLst>
          </p:cNvPr>
          <p:cNvSpPr txBox="1"/>
          <p:nvPr/>
        </p:nvSpPr>
        <p:spPr>
          <a:xfrm>
            <a:off x="7682195" y="191279"/>
            <a:ext cx="29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Multiple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VMs</a:t>
            </a:r>
            <a:r>
              <a:rPr lang="en-US" dirty="0">
                <a:solidFill>
                  <a:srgbClr val="7F7F7F"/>
                </a:solidFill>
              </a:rPr>
              <a:t> environment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4C2A87-E368-4C45-80E0-BA5F816825CA}"/>
              </a:ext>
            </a:extLst>
          </p:cNvPr>
          <p:cNvGrpSpPr/>
          <p:nvPr/>
        </p:nvGrpSpPr>
        <p:grpSpPr>
          <a:xfrm>
            <a:off x="7808640" y="2990601"/>
            <a:ext cx="2574525" cy="896630"/>
            <a:chOff x="692458" y="1553994"/>
            <a:chExt cx="2574525" cy="89663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E1EF2E7-E907-4469-8EB1-396FE109CE4D}"/>
                </a:ext>
              </a:extLst>
            </p:cNvPr>
            <p:cNvSpPr/>
            <p:nvPr/>
          </p:nvSpPr>
          <p:spPr>
            <a:xfrm>
              <a:off x="692458" y="1553994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320D8B-E6D0-4DCA-947E-38BFC3A31574}"/>
                </a:ext>
              </a:extLst>
            </p:cNvPr>
            <p:cNvSpPr txBox="1"/>
            <p:nvPr/>
          </p:nvSpPr>
          <p:spPr>
            <a:xfrm>
              <a:off x="1300577" y="155399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VM4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E92C149-35E7-49E6-B1D4-FB1695C32447}"/>
              </a:ext>
            </a:extLst>
          </p:cNvPr>
          <p:cNvSpPr/>
          <p:nvPr/>
        </p:nvSpPr>
        <p:spPr>
          <a:xfrm>
            <a:off x="7943915" y="3400337"/>
            <a:ext cx="2303979" cy="2885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0184C5-5A2D-42F6-B3FB-6C4ED0A414D2}"/>
              </a:ext>
            </a:extLst>
          </p:cNvPr>
          <p:cNvCxnSpPr>
            <a:cxnSpLocks/>
            <a:stCxn id="204" idx="0"/>
            <a:endCxn id="80" idx="2"/>
          </p:cNvCxnSpPr>
          <p:nvPr/>
        </p:nvCxnSpPr>
        <p:spPr>
          <a:xfrm flipH="1" flipV="1">
            <a:off x="9095903" y="3887231"/>
            <a:ext cx="1533999" cy="2625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2C7984-3F35-4A85-9B30-AB0B9636F190}"/>
              </a:ext>
            </a:extLst>
          </p:cNvPr>
          <p:cNvCxnSpPr>
            <a:cxnSpLocks/>
            <a:stCxn id="44" idx="0"/>
            <a:endCxn id="80" idx="2"/>
          </p:cNvCxnSpPr>
          <p:nvPr/>
        </p:nvCxnSpPr>
        <p:spPr>
          <a:xfrm flipV="1">
            <a:off x="7725024" y="3887231"/>
            <a:ext cx="1370879" cy="2556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AF2850-794B-4877-8E2D-A70532C8C179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>
            <a:off x="7725026" y="5333401"/>
            <a:ext cx="1388363" cy="255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B4B210-28F6-429B-8003-DE774B79F806}"/>
              </a:ext>
            </a:extLst>
          </p:cNvPr>
          <p:cNvCxnSpPr>
            <a:cxnSpLocks/>
            <a:stCxn id="203" idx="2"/>
            <a:endCxn id="76" idx="0"/>
          </p:cNvCxnSpPr>
          <p:nvPr/>
        </p:nvCxnSpPr>
        <p:spPr>
          <a:xfrm flipH="1">
            <a:off x="9113389" y="5340280"/>
            <a:ext cx="1516515" cy="2485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EB2921-F2B5-47E7-8478-B09856D50E18}"/>
              </a:ext>
            </a:extLst>
          </p:cNvPr>
          <p:cNvCxnSpPr>
            <a:cxnSpLocks/>
            <a:stCxn id="81" idx="0"/>
            <a:endCxn id="56" idx="2"/>
          </p:cNvCxnSpPr>
          <p:nvPr/>
        </p:nvCxnSpPr>
        <p:spPr>
          <a:xfrm flipH="1" flipV="1">
            <a:off x="7453358" y="1546808"/>
            <a:ext cx="1642543" cy="14437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064E7D-FF85-4223-88BF-F39474251E4C}"/>
              </a:ext>
            </a:extLst>
          </p:cNvPr>
          <p:cNvCxnSpPr>
            <a:cxnSpLocks/>
            <a:stCxn id="81" idx="0"/>
            <a:endCxn id="49" idx="2"/>
          </p:cNvCxnSpPr>
          <p:nvPr/>
        </p:nvCxnSpPr>
        <p:spPr>
          <a:xfrm flipV="1">
            <a:off x="9095901" y="2289023"/>
            <a:ext cx="1659220" cy="7015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4C2F9D-A673-43A5-880A-95470855D2FF}"/>
              </a:ext>
            </a:extLst>
          </p:cNvPr>
          <p:cNvGrpSpPr/>
          <p:nvPr/>
        </p:nvGrpSpPr>
        <p:grpSpPr>
          <a:xfrm>
            <a:off x="6166095" y="650178"/>
            <a:ext cx="2574525" cy="896630"/>
            <a:chOff x="4566764" y="1468352"/>
            <a:chExt cx="2574525" cy="89663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9B3FD6-596C-48B0-8D40-3F041783ACA2}"/>
                </a:ext>
              </a:extLst>
            </p:cNvPr>
            <p:cNvSpPr/>
            <p:nvPr/>
          </p:nvSpPr>
          <p:spPr>
            <a:xfrm>
              <a:off x="4566764" y="1468352"/>
              <a:ext cx="2574525" cy="8966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856F36-4DE4-4B76-86A2-B2058AB86912}"/>
                </a:ext>
              </a:extLst>
            </p:cNvPr>
            <p:cNvSpPr txBox="1"/>
            <p:nvPr/>
          </p:nvSpPr>
          <p:spPr>
            <a:xfrm>
              <a:off x="5174883" y="1468352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VM5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44F3BD3-3B2C-4BE5-B58E-625D24E9CB95}"/>
                </a:ext>
              </a:extLst>
            </p:cNvPr>
            <p:cNvSpPr/>
            <p:nvPr/>
          </p:nvSpPr>
          <p:spPr>
            <a:xfrm>
              <a:off x="4702039" y="187808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FA5494-CE61-4621-B4C3-97D28CF7963B}"/>
                </a:ext>
              </a:extLst>
            </p:cNvPr>
            <p:cNvSpPr txBox="1"/>
            <p:nvPr/>
          </p:nvSpPr>
          <p:spPr>
            <a:xfrm>
              <a:off x="4673213" y="1888275"/>
              <a:ext cx="116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OAuth Server</a:t>
              </a:r>
            </a:p>
            <a:p>
              <a:pPr algn="l"/>
              <a:endParaRPr lang="en-US" sz="1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AA7E84D-01BC-4A40-8A95-B1DECD7729BF}"/>
                </a:ext>
              </a:extLst>
            </p:cNvPr>
            <p:cNvSpPr/>
            <p:nvPr/>
          </p:nvSpPr>
          <p:spPr>
            <a:xfrm>
              <a:off x="6053972" y="1904267"/>
              <a:ext cx="438626" cy="2410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AI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7ECC333-581B-48D4-A742-6F7155C0F479}"/>
                </a:ext>
              </a:extLst>
            </p:cNvPr>
            <p:cNvSpPr/>
            <p:nvPr/>
          </p:nvSpPr>
          <p:spPr>
            <a:xfrm>
              <a:off x="6529995" y="1904267"/>
              <a:ext cx="438626" cy="241020"/>
            </a:xfrm>
            <a:prstGeom prst="roundRect">
              <a:avLst/>
            </a:prstGeom>
            <a:solidFill>
              <a:srgbClr val="0A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EB04702-B775-4AF4-8C6A-F4539E3C2ED0}"/>
              </a:ext>
            </a:extLst>
          </p:cNvPr>
          <p:cNvGrpSpPr/>
          <p:nvPr/>
        </p:nvGrpSpPr>
        <p:grpSpPr>
          <a:xfrm>
            <a:off x="168495" y="2230059"/>
            <a:ext cx="2574525" cy="3059267"/>
            <a:chOff x="969725" y="2230059"/>
            <a:chExt cx="2574525" cy="3059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C22EDB-12A8-4ABE-99E1-4288E216E595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CE0F5A-0C28-48C7-B3CB-8FD80B18EC7C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2089F-54CF-44BD-B2F9-8329DB44563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AF90D-C262-4FDC-9116-F71009E97D6D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003E21C2-2E98-43D9-9D06-2F22B3114334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B4F521-A7A9-4DF2-8AF0-ABFEFA550DA6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F302725E-21EE-490D-A203-475FA7959FED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E96BCC4-3162-4217-B8D6-82E080BAA85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A19A3DA-02D7-4B7C-83AC-C80FF117376E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1822" y="4023354"/>
              <a:chExt cx="2345718" cy="28852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BF3F44E-504D-417B-AA99-DA3B77BC98A7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44ADE73-6758-4B5E-A8BC-758079433404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5F99B97-B091-4404-834D-5B8F95185F83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09F8BF92-5D35-4412-B32C-30E2C05D44FD}"/>
                  </a:ext>
                </a:extLst>
              </p:cNvPr>
              <p:cNvSpPr/>
              <p:nvPr/>
            </p:nvSpPr>
            <p:spPr>
              <a:xfrm>
                <a:off x="2992919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CC75D9B-87AA-4E72-83C7-2E8A59927E57}"/>
                </a:ext>
              </a:extLst>
            </p:cNvPr>
            <p:cNvGrpSpPr/>
            <p:nvPr/>
          </p:nvGrpSpPr>
          <p:grpSpPr>
            <a:xfrm>
              <a:off x="1064246" y="3681728"/>
              <a:ext cx="2344284" cy="288523"/>
              <a:chOff x="1064246" y="3681728"/>
              <a:chExt cx="2344284" cy="288523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D9A43D0-1BE5-4A54-BC92-0BEAF7A7FEF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01F2FD-A982-40B3-A28E-0A7157A85040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3D6166B3-3441-4879-84FC-7AD7923796EA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1EF40CD1-41CB-4331-A0B6-65D49F5A5F7E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5001356D-1E52-4B5A-8A04-00E5D01A62B5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A870BAB-DE9A-4330-B803-DB246B2F4390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A5A3439-B8E2-428E-9D14-A8A26EEEDDC6}"/>
                </a:ext>
              </a:extLst>
            </p:cNvPr>
            <p:cNvGrpSpPr/>
            <p:nvPr/>
          </p:nvGrpSpPr>
          <p:grpSpPr>
            <a:xfrm>
              <a:off x="1063256" y="3338460"/>
              <a:ext cx="2344284" cy="288523"/>
              <a:chOff x="1064246" y="3681728"/>
              <a:chExt cx="2344284" cy="288523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51C6465-6C3C-465E-B00A-F2939F360C1B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0A96FC-5A50-481D-8B65-E911638D10C3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746A007-317B-41CB-9DB5-F0D6B7C14641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9D7A114-DF50-4E67-B3A8-41A454AE8FED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BACC220-772E-495E-8BFE-488A966F1FEC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F18D409-CD4A-43ED-9FBF-8ACC7806600C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4D4121A-C928-4F98-8EEB-BC00883860BC}"/>
                </a:ext>
              </a:extLst>
            </p:cNvPr>
            <p:cNvGrpSpPr/>
            <p:nvPr/>
          </p:nvGrpSpPr>
          <p:grpSpPr>
            <a:xfrm>
              <a:off x="1055277" y="2636217"/>
              <a:ext cx="2345718" cy="291174"/>
              <a:chOff x="1063256" y="4393563"/>
              <a:chExt cx="2345718" cy="291174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C44A59E-CE24-483D-9CA5-A1BB02091225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D15D729-0FB9-4811-9ABF-0C242BD14471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A7E2410-1D1B-486D-84C7-D02ADBD3F124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867C6BBB-DA10-4FA5-93DD-1223385ED13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9A7EFB-4D02-4D88-902F-03F5CC354564}"/>
                </a:ext>
              </a:extLst>
            </p:cNvPr>
            <p:cNvGrpSpPr/>
            <p:nvPr/>
          </p:nvGrpSpPr>
          <p:grpSpPr>
            <a:xfrm>
              <a:off x="1061822" y="2985013"/>
              <a:ext cx="2345718" cy="291174"/>
              <a:chOff x="1063256" y="4393563"/>
              <a:chExt cx="2345718" cy="291174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195111D4-2CDB-4D10-B2FD-D2B567903C8B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E075E2-E8CA-46F3-9844-33197E74B4BB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5FAF437C-7126-4A85-A00A-D534056FA923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A6FB863-A85C-4998-9026-5D3494B15213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613FE86-BF8A-4355-A64B-3711601202B1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1822" y="4023354"/>
              <a:chExt cx="2345718" cy="28852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0214085-8414-4FAC-9DA1-41C0BD847701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3CB94150-7CB0-4B71-8997-23C51B79E88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7C56F89-CFDB-46F1-854B-184A5F62F70B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AC7C27EE-3779-4D13-94FD-5D7AAD7A4414}"/>
                  </a:ext>
                </a:extLst>
              </p:cNvPr>
              <p:cNvSpPr/>
              <p:nvPr/>
            </p:nvSpPr>
            <p:spPr>
              <a:xfrm>
                <a:off x="2990696" y="4053547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800788-5C10-4BDB-BAB6-69D0C3EA66C1}"/>
              </a:ext>
            </a:extLst>
          </p:cNvPr>
          <p:cNvGrpSpPr/>
          <p:nvPr/>
        </p:nvGrpSpPr>
        <p:grpSpPr>
          <a:xfrm>
            <a:off x="7826128" y="5588828"/>
            <a:ext cx="2574525" cy="896630"/>
            <a:chOff x="7826128" y="5588828"/>
            <a:chExt cx="2574525" cy="896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F7A005-155D-4ECF-AB0A-EDEF07295E09}"/>
                </a:ext>
              </a:extLst>
            </p:cNvPr>
            <p:cNvGrpSpPr/>
            <p:nvPr/>
          </p:nvGrpSpPr>
          <p:grpSpPr>
            <a:xfrm>
              <a:off x="7826128" y="5588828"/>
              <a:ext cx="2574525" cy="896630"/>
              <a:chOff x="692458" y="1553994"/>
              <a:chExt cx="2574525" cy="896630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2E93F9-5531-462D-8775-88305D2ABF89}"/>
                  </a:ext>
                </a:extLst>
              </p:cNvPr>
              <p:cNvSpPr/>
              <p:nvPr/>
            </p:nvSpPr>
            <p:spPr>
              <a:xfrm>
                <a:off x="692458" y="1553994"/>
                <a:ext cx="2574525" cy="89663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261A66-F48D-4D1A-8D8E-050E64110CCC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VM1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5A00792-7588-4333-B2B4-D614E47D0D86}"/>
                </a:ext>
              </a:extLst>
            </p:cNvPr>
            <p:cNvGrpSpPr/>
            <p:nvPr/>
          </p:nvGrpSpPr>
          <p:grpSpPr>
            <a:xfrm>
              <a:off x="7923759" y="5973115"/>
              <a:ext cx="2344284" cy="288523"/>
              <a:chOff x="1064246" y="3681728"/>
              <a:chExt cx="2344284" cy="288523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2D095E7-2BD7-4936-BD50-A5A554B96CAC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8AC2DB6-D9E7-4647-994D-0ACDE1B1743E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Database</a:t>
                </a:r>
                <a:endParaRPr lang="en-US" sz="1200" dirty="0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FFADAFED-F81E-4D29-A8C5-A785EA82B0F3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C68B515-CAE7-48DF-BF5C-8BD76F9EE8A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9DF7EB17-5718-4FA4-9F9A-202BB23C110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DFFAB409-B111-4521-B0FD-1F792927B0C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99FF1A-9063-483E-A23C-8ED24CB65597}"/>
              </a:ext>
            </a:extLst>
          </p:cNvPr>
          <p:cNvGrpSpPr/>
          <p:nvPr/>
        </p:nvGrpSpPr>
        <p:grpSpPr>
          <a:xfrm>
            <a:off x="6437763" y="4142871"/>
            <a:ext cx="2574525" cy="1190530"/>
            <a:chOff x="4576441" y="4176065"/>
            <a:chExt cx="2574525" cy="11905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125416-CF3D-4CB4-B4FA-7B04A1479CB5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E4C1AE-50E0-47B0-B596-9149F8145729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VM2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E485584-B807-489F-A0DB-0C44CADB5A51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10ED388-05B9-48D4-949A-197A820ECEC2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804CFDBC-BA21-4C31-8EA3-FA9C4049BD97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DFC0AAD-4D9D-4EF7-ABFA-A138C464F9A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66E3F06-77D3-4587-ADB5-3270A59DD5CF}"/>
                  </a:ext>
                </a:extLst>
              </p:cNvPr>
              <p:cNvSpPr/>
              <p:nvPr/>
            </p:nvSpPr>
            <p:spPr>
              <a:xfrm>
                <a:off x="2984753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7F7ADBC-3A86-4C99-876B-61103BCDE15B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25AC1CB-675A-4A1B-9E6B-7D60ED826237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DB734D9-D1D3-4FD5-B09C-9E9C7C5123A5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49BC140-39D2-448C-B904-403A761A32EC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2D71AA22-FF28-4842-B200-9FBC1C064610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F2548CA-B1BD-417F-8A7D-B26AEC8F2A8B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D96985F3-CBB7-4E1B-AB14-481F49833CA2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E6F239-C359-4452-B79E-C60B94269ABA}"/>
              </a:ext>
            </a:extLst>
          </p:cNvPr>
          <p:cNvGrpSpPr/>
          <p:nvPr/>
        </p:nvGrpSpPr>
        <p:grpSpPr>
          <a:xfrm>
            <a:off x="9342641" y="4149750"/>
            <a:ext cx="2574525" cy="1190530"/>
            <a:chOff x="4576441" y="4176065"/>
            <a:chExt cx="2574525" cy="1190530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D3CC9B5-3B34-49C4-BA15-DE997D8463B9}"/>
                </a:ext>
              </a:extLst>
            </p:cNvPr>
            <p:cNvSpPr/>
            <p:nvPr/>
          </p:nvSpPr>
          <p:spPr>
            <a:xfrm>
              <a:off x="4576441" y="4176065"/>
              <a:ext cx="2574525" cy="11905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A75BCD8-2B1F-4605-8E76-EA3729AB9C12}"/>
                </a:ext>
              </a:extLst>
            </p:cNvPr>
            <p:cNvSpPr txBox="1"/>
            <p:nvPr/>
          </p:nvSpPr>
          <p:spPr>
            <a:xfrm>
              <a:off x="5184560" y="4176065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VM3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4E0C4E1-882E-491B-AF9F-A3F3D4928BA6}"/>
                </a:ext>
              </a:extLst>
            </p:cNvPr>
            <p:cNvGrpSpPr/>
            <p:nvPr/>
          </p:nvGrpSpPr>
          <p:grpSpPr>
            <a:xfrm>
              <a:off x="4685988" y="4919638"/>
              <a:ext cx="2345718" cy="288523"/>
              <a:chOff x="1061822" y="4023354"/>
              <a:chExt cx="2345718" cy="288523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B0F4D66-82B6-448D-816A-B2ED51B12543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9932C7B0-F590-433B-A0F3-D1E3A23190F8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C5F87E1C-B9E2-4A3D-9DAC-F2D919495B0A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Self-Service Reporting</a:t>
                  </a:r>
                  <a:endParaRPr lang="en-US" sz="1200" dirty="0"/>
                </a:p>
              </p:txBody>
            </p:sp>
          </p:grp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14E94104-0D64-4584-AC0F-2B8923294145}"/>
                  </a:ext>
                </a:extLst>
              </p:cNvPr>
              <p:cNvSpPr/>
              <p:nvPr/>
            </p:nvSpPr>
            <p:spPr>
              <a:xfrm>
                <a:off x="2986017" y="4047104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8EA489B-4DCE-4CD7-A8EF-1258BD963B44}"/>
                </a:ext>
              </a:extLst>
            </p:cNvPr>
            <p:cNvGrpSpPr/>
            <p:nvPr/>
          </p:nvGrpSpPr>
          <p:grpSpPr>
            <a:xfrm>
              <a:off x="4687494" y="4571157"/>
              <a:ext cx="2344284" cy="288523"/>
              <a:chOff x="1064246" y="3681728"/>
              <a:chExt cx="2344284" cy="288523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4B1384D6-B338-4CE4-A2A2-164C82DE9256}"/>
                  </a:ext>
                </a:extLst>
              </p:cNvPr>
              <p:cNvSpPr/>
              <p:nvPr/>
            </p:nvSpPr>
            <p:spPr>
              <a:xfrm>
                <a:off x="1104551" y="3681728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6107EA0-E633-47E0-B503-2365B06B7221}"/>
                  </a:ext>
                </a:extLst>
              </p:cNvPr>
              <p:cNvSpPr txBox="1"/>
              <p:nvPr/>
            </p:nvSpPr>
            <p:spPr>
              <a:xfrm>
                <a:off x="1064246" y="3687489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Innovator</a:t>
                </a:r>
                <a:endParaRPr lang="en-US" sz="1200" dirty="0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723D4073-9B22-45C3-B34C-78BD505D79A9}"/>
                  </a:ext>
                </a:extLst>
              </p:cNvPr>
              <p:cNvSpPr/>
              <p:nvPr/>
            </p:nvSpPr>
            <p:spPr>
              <a:xfrm>
                <a:off x="1789399" y="3707345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3D76AE28-A15C-4706-89FE-D4E2BB82A8D1}"/>
                  </a:ext>
                </a:extLst>
              </p:cNvPr>
              <p:cNvSpPr/>
              <p:nvPr/>
            </p:nvSpPr>
            <p:spPr>
              <a:xfrm>
                <a:off x="2194193" y="3710791"/>
                <a:ext cx="381053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0022FF8F-CC36-4FEA-9590-47F3400D5396}"/>
                  </a:ext>
                </a:extLst>
              </p:cNvPr>
              <p:cNvSpPr/>
              <p:nvPr/>
            </p:nvSpPr>
            <p:spPr>
              <a:xfrm>
                <a:off x="2592577" y="3712717"/>
                <a:ext cx="384641" cy="24102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CE</a:t>
                </a: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8E6341B5-126E-483D-AD71-CA6B88E47E73}"/>
                  </a:ext>
                </a:extLst>
              </p:cNvPr>
              <p:cNvSpPr/>
              <p:nvPr/>
            </p:nvSpPr>
            <p:spPr>
              <a:xfrm>
                <a:off x="2990523" y="3712717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1637A31-E649-4A49-86AD-81EB952F90C3}"/>
              </a:ext>
            </a:extLst>
          </p:cNvPr>
          <p:cNvGrpSpPr/>
          <p:nvPr/>
        </p:nvGrpSpPr>
        <p:grpSpPr>
          <a:xfrm>
            <a:off x="9467858" y="646632"/>
            <a:ext cx="2574525" cy="1642391"/>
            <a:chOff x="9229198" y="1420848"/>
            <a:chExt cx="2574525" cy="1642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4B87B7-077D-4AAD-AA63-BD63B8BFB496}"/>
                </a:ext>
              </a:extLst>
            </p:cNvPr>
            <p:cNvSpPr/>
            <p:nvPr/>
          </p:nvSpPr>
          <p:spPr>
            <a:xfrm>
              <a:off x="9229198" y="1420848"/>
              <a:ext cx="2574525" cy="16423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9EE47E-9706-494C-8788-C2489AB48BCD}"/>
                </a:ext>
              </a:extLst>
            </p:cNvPr>
            <p:cNvSpPr txBox="1"/>
            <p:nvPr/>
          </p:nvSpPr>
          <p:spPr>
            <a:xfrm>
              <a:off x="9837317" y="1420849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VM6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9320D6-DC76-4ADF-BCB3-F29940D6DFB9}"/>
                </a:ext>
              </a:extLst>
            </p:cNvPr>
            <p:cNvGrpSpPr/>
            <p:nvPr/>
          </p:nvGrpSpPr>
          <p:grpSpPr>
            <a:xfrm>
              <a:off x="9343600" y="1790181"/>
              <a:ext cx="2345718" cy="291174"/>
              <a:chOff x="1063256" y="4393563"/>
              <a:chExt cx="2345718" cy="291174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E95FCD7-FF56-4A35-AC1D-27677D3F5C7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8AD96EB-D731-44BB-9C1C-51D889594820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Agent Service</a:t>
                </a:r>
                <a:endParaRPr lang="en-US" sz="1200" dirty="0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801B9C07-A817-452F-88A0-94F31C400261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02EDB8B-3E6F-42E1-9213-1C5CF08A8826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37D38C8-DFCE-42CD-AC1E-278D757B4CB7}"/>
                </a:ext>
              </a:extLst>
            </p:cNvPr>
            <p:cNvGrpSpPr/>
            <p:nvPr/>
          </p:nvGrpSpPr>
          <p:grpSpPr>
            <a:xfrm>
              <a:off x="9350145" y="2138977"/>
              <a:ext cx="2345718" cy="291174"/>
              <a:chOff x="1063256" y="4393563"/>
              <a:chExt cx="2345718" cy="291174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84B98DA-7165-4169-B2E8-CBEC31C2B10F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C83E17D-97A5-424F-BCEA-294DBFC189A3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335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Conversion Server</a:t>
                </a:r>
                <a:endParaRPr lang="en-US" sz="1200" dirty="0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E7B5F28-05A2-4D8C-BB72-5EA73FF92186}"/>
                  </a:ext>
                </a:extLst>
              </p:cNvPr>
              <p:cNvSpPr/>
              <p:nvPr/>
            </p:nvSpPr>
            <p:spPr>
              <a:xfrm>
                <a:off x="2575246" y="4419742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77C8A0D5-71C9-4FC6-A1B6-FD674B595F94}"/>
                  </a:ext>
                </a:extLst>
              </p:cNvPr>
              <p:cNvSpPr/>
              <p:nvPr/>
            </p:nvSpPr>
            <p:spPr>
              <a:xfrm>
                <a:off x="2990523" y="4419742"/>
                <a:ext cx="381053" cy="241020"/>
              </a:xfrm>
              <a:prstGeom prst="roundRect">
                <a:avLst/>
              </a:prstGeom>
              <a:solidFill>
                <a:srgbClr val="0A9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CS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40B68BD-3D3F-41E2-9BEC-DA2B4718B8F8}"/>
                </a:ext>
              </a:extLst>
            </p:cNvPr>
            <p:cNvGrpSpPr/>
            <p:nvPr/>
          </p:nvGrpSpPr>
          <p:grpSpPr>
            <a:xfrm>
              <a:off x="9350145" y="2493221"/>
              <a:ext cx="2345718" cy="288523"/>
              <a:chOff x="1061822" y="4023354"/>
              <a:chExt cx="2345718" cy="28852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296FB682-4DE5-4445-A01A-B81FDCAA770C}"/>
                  </a:ext>
                </a:extLst>
              </p:cNvPr>
              <p:cNvGrpSpPr/>
              <p:nvPr/>
            </p:nvGrpSpPr>
            <p:grpSpPr>
              <a:xfrm>
                <a:off x="1061822" y="4023354"/>
                <a:ext cx="2345718" cy="288523"/>
                <a:chOff x="1063256" y="4031804"/>
                <a:chExt cx="2345718" cy="288523"/>
              </a:xfrm>
            </p:grpSpPr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20104234-B1C5-420B-A8C3-356BDE113A22}"/>
                    </a:ext>
                  </a:extLst>
                </p:cNvPr>
                <p:cNvSpPr/>
                <p:nvPr/>
              </p:nvSpPr>
              <p:spPr>
                <a:xfrm>
                  <a:off x="1104995" y="4031804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9293076-8E3C-45F6-B663-E9C9C916CD91}"/>
                    </a:ext>
                  </a:extLst>
                </p:cNvPr>
                <p:cNvSpPr txBox="1"/>
                <p:nvPr/>
              </p:nvSpPr>
              <p:spPr>
                <a:xfrm>
                  <a:off x="1063256" y="4037565"/>
                  <a:ext cx="16562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Vault Server</a:t>
                  </a:r>
                  <a:endParaRPr lang="en-US" sz="1200" dirty="0"/>
                </a:p>
              </p:txBody>
            </p:sp>
          </p:grp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76D86484-5F1A-4C2D-A6A7-630C5E91D8E7}"/>
                  </a:ext>
                </a:extLst>
              </p:cNvPr>
              <p:cNvSpPr/>
              <p:nvPr/>
            </p:nvSpPr>
            <p:spPr>
              <a:xfrm>
                <a:off x="2982544" y="4052151"/>
                <a:ext cx="384641" cy="241020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AI</a:t>
                </a:r>
              </a:p>
            </p:txBody>
          </p:sp>
        </p:grp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1BA5292-4281-487F-87B5-DB5BB243334F}"/>
              </a:ext>
            </a:extLst>
          </p:cNvPr>
          <p:cNvCxnSpPr>
            <a:cxnSpLocks/>
          </p:cNvCxnSpPr>
          <p:nvPr/>
        </p:nvCxnSpPr>
        <p:spPr>
          <a:xfrm>
            <a:off x="2913357" y="142365"/>
            <a:ext cx="0" cy="644403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ED7CD09-2259-4DFD-91C3-E1AEAB0F733F}"/>
              </a:ext>
            </a:extLst>
          </p:cNvPr>
          <p:cNvSpPr txBox="1"/>
          <p:nvPr/>
        </p:nvSpPr>
        <p:spPr>
          <a:xfrm>
            <a:off x="3142735" y="178845"/>
            <a:ext cx="25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Baseline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8368FDC-1100-40B4-BD51-9450064FB6E1}"/>
              </a:ext>
            </a:extLst>
          </p:cNvPr>
          <p:cNvCxnSpPr>
            <a:cxnSpLocks/>
          </p:cNvCxnSpPr>
          <p:nvPr/>
        </p:nvCxnSpPr>
        <p:spPr>
          <a:xfrm>
            <a:off x="6053109" y="124637"/>
            <a:ext cx="0" cy="644403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453411C-F108-4459-AE7D-9EAF8223B184}"/>
              </a:ext>
            </a:extLst>
          </p:cNvPr>
          <p:cNvGrpSpPr/>
          <p:nvPr/>
        </p:nvGrpSpPr>
        <p:grpSpPr>
          <a:xfrm>
            <a:off x="3081644" y="1638899"/>
            <a:ext cx="2819831" cy="4099921"/>
            <a:chOff x="3055112" y="1577022"/>
            <a:chExt cx="2819831" cy="4099921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18CA3C0F-B6FF-4BF2-8EFE-83B4CD4DA311}"/>
                </a:ext>
              </a:extLst>
            </p:cNvPr>
            <p:cNvSpPr/>
            <p:nvPr/>
          </p:nvSpPr>
          <p:spPr>
            <a:xfrm>
              <a:off x="3055112" y="1577022"/>
              <a:ext cx="2819831" cy="409992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B1DCF0-0CDF-4092-A8A2-434700362931}"/>
                </a:ext>
              </a:extLst>
            </p:cNvPr>
            <p:cNvGrpSpPr/>
            <p:nvPr/>
          </p:nvGrpSpPr>
          <p:grpSpPr>
            <a:xfrm>
              <a:off x="3178362" y="2028398"/>
              <a:ext cx="2581707" cy="3441427"/>
              <a:chOff x="3178362" y="2028398"/>
              <a:chExt cx="2581707" cy="3441427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50C8422-11A3-43C2-B7A6-4598D760BD5D}"/>
                  </a:ext>
                </a:extLst>
              </p:cNvPr>
              <p:cNvGrpSpPr/>
              <p:nvPr/>
            </p:nvGrpSpPr>
            <p:grpSpPr>
              <a:xfrm>
                <a:off x="3178362" y="2028398"/>
                <a:ext cx="2574525" cy="2574542"/>
                <a:chOff x="692458" y="1553993"/>
                <a:chExt cx="2574525" cy="3059267"/>
              </a:xfrm>
            </p:grpSpPr>
            <p:sp>
              <p:nvSpPr>
                <p:cNvPr id="259" name="Rectangle: Rounded Corners 258">
                  <a:extLst>
                    <a:ext uri="{FF2B5EF4-FFF2-40B4-BE49-F238E27FC236}">
                      <a16:creationId xmlns:a16="http://schemas.microsoft.com/office/drawing/2014/main" id="{B41F7D03-8538-4C05-B2C9-B1FFBCD914A6}"/>
                    </a:ext>
                  </a:extLst>
                </p:cNvPr>
                <p:cNvSpPr/>
                <p:nvPr/>
              </p:nvSpPr>
              <p:spPr>
                <a:xfrm>
                  <a:off x="692458" y="1553993"/>
                  <a:ext cx="2574525" cy="305926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B3286067-4BA6-422D-81AB-59F474CB598F}"/>
                    </a:ext>
                  </a:extLst>
                </p:cNvPr>
                <p:cNvSpPr txBox="1"/>
                <p:nvPr/>
              </p:nvSpPr>
              <p:spPr>
                <a:xfrm>
                  <a:off x="1214603" y="1553994"/>
                  <a:ext cx="14524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CodeTree.zip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16A7F3FF-0709-4613-9529-84C4BA32A991}"/>
                  </a:ext>
                </a:extLst>
              </p:cNvPr>
              <p:cNvGrpSpPr/>
              <p:nvPr/>
            </p:nvGrpSpPr>
            <p:grpSpPr>
              <a:xfrm>
                <a:off x="3288257" y="3816528"/>
                <a:ext cx="2345718" cy="475840"/>
                <a:chOff x="1063256" y="4393563"/>
                <a:chExt cx="2345718" cy="475840"/>
              </a:xfrm>
            </p:grpSpPr>
            <p:sp>
              <p:nvSpPr>
                <p:cNvPr id="255" name="Rectangle: Rounded Corners 254">
                  <a:extLst>
                    <a:ext uri="{FF2B5EF4-FFF2-40B4-BE49-F238E27FC236}">
                      <a16:creationId xmlns:a16="http://schemas.microsoft.com/office/drawing/2014/main" id="{20AC819E-FEA1-4A39-BE08-28BA03543D5D}"/>
                    </a:ext>
                  </a:extLst>
                </p:cNvPr>
                <p:cNvSpPr/>
                <p:nvPr/>
              </p:nvSpPr>
              <p:spPr>
                <a:xfrm>
                  <a:off x="1104995" y="4393563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DF85CFF-DFB7-4C07-A2E6-BE92A0F96085}"/>
                    </a:ext>
                  </a:extLst>
                </p:cNvPr>
                <p:cNvSpPr txBox="1"/>
                <p:nvPr/>
              </p:nvSpPr>
              <p:spPr>
                <a:xfrm>
                  <a:off x="1063256" y="4407738"/>
                  <a:ext cx="11628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OAuth Server</a:t>
                  </a:r>
                </a:p>
                <a:p>
                  <a:pPr algn="l"/>
                  <a:endParaRPr lang="en-US" sz="1200" dirty="0"/>
                </a:p>
              </p:txBody>
            </p:sp>
            <p:sp>
              <p:nvSpPr>
                <p:cNvPr id="257" name="Rectangle: Rounded Corners 256">
                  <a:extLst>
                    <a:ext uri="{FF2B5EF4-FFF2-40B4-BE49-F238E27FC236}">
                      <a16:creationId xmlns:a16="http://schemas.microsoft.com/office/drawing/2014/main" id="{C10893B7-DA5B-4728-83DE-27A492C2D052}"/>
                    </a:ext>
                  </a:extLst>
                </p:cNvPr>
                <p:cNvSpPr/>
                <p:nvPr/>
              </p:nvSpPr>
              <p:spPr>
                <a:xfrm>
                  <a:off x="2575246" y="4419742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258" name="Rectangle: Rounded Corners 257">
                  <a:extLst>
                    <a:ext uri="{FF2B5EF4-FFF2-40B4-BE49-F238E27FC236}">
                      <a16:creationId xmlns:a16="http://schemas.microsoft.com/office/drawing/2014/main" id="{073A7B18-99B4-4594-B57B-29DED9B2471D}"/>
                    </a:ext>
                  </a:extLst>
                </p:cNvPr>
                <p:cNvSpPr/>
                <p:nvPr/>
              </p:nvSpPr>
              <p:spPr>
                <a:xfrm>
                  <a:off x="2990523" y="4419742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B3DBEC5-0E26-4AD6-8D6D-EF05C54E1F26}"/>
                  </a:ext>
                </a:extLst>
              </p:cNvPr>
              <p:cNvGrpSpPr/>
              <p:nvPr/>
            </p:nvGrpSpPr>
            <p:grpSpPr>
              <a:xfrm>
                <a:off x="3288257" y="3474904"/>
                <a:ext cx="2345718" cy="288523"/>
                <a:chOff x="1061822" y="4023354"/>
                <a:chExt cx="2345718" cy="288523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2885DC8-E697-4737-90A5-C61EB44B6DBD}"/>
                    </a:ext>
                  </a:extLst>
                </p:cNvPr>
                <p:cNvGrpSpPr/>
                <p:nvPr/>
              </p:nvGrpSpPr>
              <p:grpSpPr>
                <a:xfrm>
                  <a:off x="1061822" y="4023354"/>
                  <a:ext cx="2345718" cy="288523"/>
                  <a:chOff x="1063256" y="4031804"/>
                  <a:chExt cx="2345718" cy="288523"/>
                </a:xfrm>
              </p:grpSpPr>
              <p:sp>
                <p:nvSpPr>
                  <p:cNvPr id="253" name="Rectangle: Rounded Corners 252">
                    <a:extLst>
                      <a:ext uri="{FF2B5EF4-FFF2-40B4-BE49-F238E27FC236}">
                        <a16:creationId xmlns:a16="http://schemas.microsoft.com/office/drawing/2014/main" id="{1C0C4BB6-E35D-4A1C-AC67-BF09EEC344DC}"/>
                      </a:ext>
                    </a:extLst>
                  </p:cNvPr>
                  <p:cNvSpPr/>
                  <p:nvPr/>
                </p:nvSpPr>
                <p:spPr>
                  <a:xfrm>
                    <a:off x="1104995" y="4031804"/>
                    <a:ext cx="2303979" cy="28852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762E1CBA-99EE-4534-9440-D1FF8C3B6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256" y="4037565"/>
                    <a:ext cx="165629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Self-Service Reporting</a:t>
                    </a:r>
                    <a:endParaRPr lang="en-US" sz="1200" dirty="0"/>
                  </a:p>
                </p:txBody>
              </p:sp>
            </p:grpSp>
            <p:sp>
              <p:nvSpPr>
                <p:cNvPr id="252" name="Rectangle: Rounded Corners 251">
                  <a:extLst>
                    <a:ext uri="{FF2B5EF4-FFF2-40B4-BE49-F238E27FC236}">
                      <a16:creationId xmlns:a16="http://schemas.microsoft.com/office/drawing/2014/main" id="{C8903C4A-859F-441C-B3E0-87B3756B57F8}"/>
                    </a:ext>
                  </a:extLst>
                </p:cNvPr>
                <p:cNvSpPr/>
                <p:nvPr/>
              </p:nvSpPr>
              <p:spPr>
                <a:xfrm>
                  <a:off x="2992919" y="4047104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8DED064-A58E-46A5-98ED-A12209EB4FE3}"/>
                  </a:ext>
                </a:extLst>
              </p:cNvPr>
              <p:cNvGrpSpPr/>
              <p:nvPr/>
            </p:nvGrpSpPr>
            <p:grpSpPr>
              <a:xfrm>
                <a:off x="3290681" y="3133278"/>
                <a:ext cx="2344284" cy="288523"/>
                <a:chOff x="1064246" y="3681728"/>
                <a:chExt cx="2344284" cy="288523"/>
              </a:xfrm>
            </p:grpSpPr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D702C788-E0FC-484A-8B64-EF48406C415C}"/>
                    </a:ext>
                  </a:extLst>
                </p:cNvPr>
                <p:cNvSpPr/>
                <p:nvPr/>
              </p:nvSpPr>
              <p:spPr>
                <a:xfrm>
                  <a:off x="1104551" y="3681728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90DC8C7-32A8-43FA-8E63-DE0491468C50}"/>
                    </a:ext>
                  </a:extLst>
                </p:cNvPr>
                <p:cNvSpPr txBox="1"/>
                <p:nvPr/>
              </p:nvSpPr>
              <p:spPr>
                <a:xfrm>
                  <a:off x="1064246" y="3687489"/>
                  <a:ext cx="11628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Innovator</a:t>
                  </a:r>
                  <a:endParaRPr lang="en-US" sz="1200" dirty="0"/>
                </a:p>
              </p:txBody>
            </p:sp>
            <p:sp>
              <p:nvSpPr>
                <p:cNvPr id="247" name="Rectangle: Rounded Corners 246">
                  <a:extLst>
                    <a:ext uri="{FF2B5EF4-FFF2-40B4-BE49-F238E27FC236}">
                      <a16:creationId xmlns:a16="http://schemas.microsoft.com/office/drawing/2014/main" id="{A7C086A9-EFF2-4767-9110-858679F1EAFD}"/>
                    </a:ext>
                  </a:extLst>
                </p:cNvPr>
                <p:cNvSpPr/>
                <p:nvPr/>
              </p:nvSpPr>
              <p:spPr>
                <a:xfrm>
                  <a:off x="1789399" y="3707345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CFDD02D4-854D-4060-ABB7-B8DFDFC01BB3}"/>
                    </a:ext>
                  </a:extLst>
                </p:cNvPr>
                <p:cNvSpPr/>
                <p:nvPr/>
              </p:nvSpPr>
              <p:spPr>
                <a:xfrm>
                  <a:off x="2194193" y="3710791"/>
                  <a:ext cx="381053" cy="24102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RE</a:t>
                  </a:r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BA0E53E1-69A7-4452-9D9F-078C4F70AC97}"/>
                    </a:ext>
                  </a:extLst>
                </p:cNvPr>
                <p:cNvSpPr/>
                <p:nvPr/>
              </p:nvSpPr>
              <p:spPr>
                <a:xfrm>
                  <a:off x="2592577" y="3712717"/>
                  <a:ext cx="384641" cy="24102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CE</a:t>
                  </a:r>
                </a:p>
              </p:txBody>
            </p:sp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4EE60E3B-CA45-4C7F-9C47-22D81ADF5091}"/>
                    </a:ext>
                  </a:extLst>
                </p:cNvPr>
                <p:cNvSpPr/>
                <p:nvPr/>
              </p:nvSpPr>
              <p:spPr>
                <a:xfrm>
                  <a:off x="2990523" y="3712717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B40EB6F-796B-4460-A860-4C6BB6D7E6AC}"/>
                  </a:ext>
                </a:extLst>
              </p:cNvPr>
              <p:cNvGrpSpPr/>
              <p:nvPr/>
            </p:nvGrpSpPr>
            <p:grpSpPr>
              <a:xfrm>
                <a:off x="3281712" y="2434556"/>
                <a:ext cx="2345718" cy="291174"/>
                <a:chOff x="1063256" y="4393563"/>
                <a:chExt cx="2345718" cy="291174"/>
              </a:xfrm>
            </p:grpSpPr>
            <p:sp>
              <p:nvSpPr>
                <p:cNvPr id="217" name="Rectangle: Rounded Corners 216">
                  <a:extLst>
                    <a:ext uri="{FF2B5EF4-FFF2-40B4-BE49-F238E27FC236}">
                      <a16:creationId xmlns:a16="http://schemas.microsoft.com/office/drawing/2014/main" id="{E509F2A1-50AC-4A10-A238-1AAE45DF3469}"/>
                    </a:ext>
                  </a:extLst>
                </p:cNvPr>
                <p:cNvSpPr/>
                <p:nvPr/>
              </p:nvSpPr>
              <p:spPr>
                <a:xfrm>
                  <a:off x="1104995" y="4393563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660D53C-6C6C-422F-8051-DBB51FDF479F}"/>
                    </a:ext>
                  </a:extLst>
                </p:cNvPr>
                <p:cNvSpPr txBox="1"/>
                <p:nvPr/>
              </p:nvSpPr>
              <p:spPr>
                <a:xfrm>
                  <a:off x="1063256" y="4407738"/>
                  <a:ext cx="11628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Agent Service</a:t>
                  </a:r>
                  <a:endParaRPr lang="en-US" sz="1200" dirty="0"/>
                </a:p>
              </p:txBody>
            </p:sp>
            <p:sp>
              <p:nvSpPr>
                <p:cNvPr id="237" name="Rectangle: Rounded Corners 236">
                  <a:extLst>
                    <a:ext uri="{FF2B5EF4-FFF2-40B4-BE49-F238E27FC236}">
                      <a16:creationId xmlns:a16="http://schemas.microsoft.com/office/drawing/2014/main" id="{105BC356-9F2B-4EBA-B2F8-61199F685221}"/>
                    </a:ext>
                  </a:extLst>
                </p:cNvPr>
                <p:cNvSpPr/>
                <p:nvPr/>
              </p:nvSpPr>
              <p:spPr>
                <a:xfrm>
                  <a:off x="2575246" y="4419742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238" name="Rectangle: Rounded Corners 237">
                  <a:extLst>
                    <a:ext uri="{FF2B5EF4-FFF2-40B4-BE49-F238E27FC236}">
                      <a16:creationId xmlns:a16="http://schemas.microsoft.com/office/drawing/2014/main" id="{9EA3E7D1-0133-4BDC-BB39-1A99784D3E02}"/>
                    </a:ext>
                  </a:extLst>
                </p:cNvPr>
                <p:cNvSpPr/>
                <p:nvPr/>
              </p:nvSpPr>
              <p:spPr>
                <a:xfrm>
                  <a:off x="2990523" y="4419742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7CF654F-A367-47B6-8C83-724784C278F7}"/>
                  </a:ext>
                </a:extLst>
              </p:cNvPr>
              <p:cNvGrpSpPr/>
              <p:nvPr/>
            </p:nvGrpSpPr>
            <p:grpSpPr>
              <a:xfrm>
                <a:off x="3288257" y="2783352"/>
                <a:ext cx="2345718" cy="291174"/>
                <a:chOff x="1063256" y="4393563"/>
                <a:chExt cx="2345718" cy="291174"/>
              </a:xfrm>
            </p:grpSpPr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83F8FAD6-1F0D-4A45-86F6-1FADD35E35CA}"/>
                    </a:ext>
                  </a:extLst>
                </p:cNvPr>
                <p:cNvSpPr/>
                <p:nvPr/>
              </p:nvSpPr>
              <p:spPr>
                <a:xfrm>
                  <a:off x="1104995" y="4393563"/>
                  <a:ext cx="2303979" cy="28852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8F056C9-EA17-4D4E-A9EE-90F2EF2E4C6D}"/>
                    </a:ext>
                  </a:extLst>
                </p:cNvPr>
                <p:cNvSpPr txBox="1"/>
                <p:nvPr/>
              </p:nvSpPr>
              <p:spPr>
                <a:xfrm>
                  <a:off x="1063256" y="4407738"/>
                  <a:ext cx="13356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</a:schemeClr>
                      </a:solidFill>
                    </a:rPr>
                    <a:t>Conversion Server</a:t>
                  </a:r>
                  <a:endParaRPr lang="en-US" sz="1200" dirty="0"/>
                </a:p>
              </p:txBody>
            </p:sp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217B964-B9CD-489C-B68C-2965BE9D3143}"/>
                    </a:ext>
                  </a:extLst>
                </p:cNvPr>
                <p:cNvSpPr/>
                <p:nvPr/>
              </p:nvSpPr>
              <p:spPr>
                <a:xfrm>
                  <a:off x="2575246" y="4419742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A14678E6-9341-4BB0-AC2D-206035F3F6C1}"/>
                    </a:ext>
                  </a:extLst>
                </p:cNvPr>
                <p:cNvSpPr/>
                <p:nvPr/>
              </p:nvSpPr>
              <p:spPr>
                <a:xfrm>
                  <a:off x="2990523" y="4419742"/>
                  <a:ext cx="381053" cy="241020"/>
                </a:xfrm>
                <a:prstGeom prst="roundRect">
                  <a:avLst/>
                </a:prstGeom>
                <a:solidFill>
                  <a:srgbClr val="0A90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8F857B3-7326-4A9A-97EB-FE4D387FB8D6}"/>
                  </a:ext>
                </a:extLst>
              </p:cNvPr>
              <p:cNvGrpSpPr/>
              <p:nvPr/>
            </p:nvGrpSpPr>
            <p:grpSpPr>
              <a:xfrm>
                <a:off x="3290480" y="4161643"/>
                <a:ext cx="2345718" cy="288523"/>
                <a:chOff x="1061822" y="4023354"/>
                <a:chExt cx="2345718" cy="288523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88721224-398C-4E02-ABDF-6D3353CDBC1A}"/>
                    </a:ext>
                  </a:extLst>
                </p:cNvPr>
                <p:cNvGrpSpPr/>
                <p:nvPr/>
              </p:nvGrpSpPr>
              <p:grpSpPr>
                <a:xfrm>
                  <a:off x="1061822" y="4023354"/>
                  <a:ext cx="2345718" cy="288523"/>
                  <a:chOff x="1063256" y="4031804"/>
                  <a:chExt cx="2345718" cy="288523"/>
                </a:xfrm>
              </p:grpSpPr>
              <p:sp>
                <p:nvSpPr>
                  <p:cNvPr id="170" name="Rectangle: Rounded Corners 169">
                    <a:extLst>
                      <a:ext uri="{FF2B5EF4-FFF2-40B4-BE49-F238E27FC236}">
                        <a16:creationId xmlns:a16="http://schemas.microsoft.com/office/drawing/2014/main" id="{168673BD-B367-4B89-8D88-9C9BD3E21299}"/>
                      </a:ext>
                    </a:extLst>
                  </p:cNvPr>
                  <p:cNvSpPr/>
                  <p:nvPr/>
                </p:nvSpPr>
                <p:spPr>
                  <a:xfrm>
                    <a:off x="1104995" y="4031804"/>
                    <a:ext cx="2303979" cy="28852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1A71B94-9BB3-4817-8212-48248F30F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256" y="4037565"/>
                    <a:ext cx="165629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Vault Server</a:t>
                    </a:r>
                    <a:endParaRPr lang="en-US" sz="1200" dirty="0"/>
                  </a:p>
                </p:txBody>
              </p:sp>
            </p:grp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4D0B9FBC-D76F-4411-916A-DBFA603607B5}"/>
                    </a:ext>
                  </a:extLst>
                </p:cNvPr>
                <p:cNvSpPr/>
                <p:nvPr/>
              </p:nvSpPr>
              <p:spPr>
                <a:xfrm>
                  <a:off x="2990696" y="4053547"/>
                  <a:ext cx="384641" cy="24102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AI</a:t>
                  </a: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9AB0AE14-0880-4C01-A633-63205B8D55AB}"/>
                  </a:ext>
                </a:extLst>
              </p:cNvPr>
              <p:cNvGrpSpPr/>
              <p:nvPr/>
            </p:nvGrpSpPr>
            <p:grpSpPr>
              <a:xfrm>
                <a:off x="3185544" y="4685302"/>
                <a:ext cx="2574525" cy="784523"/>
                <a:chOff x="7826128" y="5588828"/>
                <a:chExt cx="2574525" cy="78452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E195F35F-501C-4963-A1CE-C327DC05CE6D}"/>
                    </a:ext>
                  </a:extLst>
                </p:cNvPr>
                <p:cNvGrpSpPr/>
                <p:nvPr/>
              </p:nvGrpSpPr>
              <p:grpSpPr>
                <a:xfrm>
                  <a:off x="7826128" y="5588828"/>
                  <a:ext cx="2574525" cy="784523"/>
                  <a:chOff x="692458" y="1553994"/>
                  <a:chExt cx="2574525" cy="784523"/>
                </a:xfrm>
              </p:grpSpPr>
              <p:sp>
                <p:nvSpPr>
                  <p:cNvPr id="277" name="Rectangle: Rounded Corners 276">
                    <a:extLst>
                      <a:ext uri="{FF2B5EF4-FFF2-40B4-BE49-F238E27FC236}">
                        <a16:creationId xmlns:a16="http://schemas.microsoft.com/office/drawing/2014/main" id="{A3C58656-FB98-49CC-BC8D-CF152D5ABB39}"/>
                      </a:ext>
                    </a:extLst>
                  </p:cNvPr>
                  <p:cNvSpPr/>
                  <p:nvPr/>
                </p:nvSpPr>
                <p:spPr>
                  <a:xfrm>
                    <a:off x="692458" y="1553994"/>
                    <a:ext cx="2574525" cy="784523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TextBox 277">
                    <a:extLst>
                      <a:ext uri="{FF2B5EF4-FFF2-40B4-BE49-F238E27FC236}">
                        <a16:creationId xmlns:a16="http://schemas.microsoft.com/office/drawing/2014/main" id="{72BC5272-459B-4332-8140-C4358C5B0BD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0577" y="1553994"/>
                    <a:ext cx="13582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DB.bak</a:t>
                    </a:r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4DC64FBF-1DB7-4395-B9D3-23625A21D8EC}"/>
                    </a:ext>
                  </a:extLst>
                </p:cNvPr>
                <p:cNvGrpSpPr/>
                <p:nvPr/>
              </p:nvGrpSpPr>
              <p:grpSpPr>
                <a:xfrm>
                  <a:off x="7923759" y="5973115"/>
                  <a:ext cx="2344284" cy="288523"/>
                  <a:chOff x="1064246" y="3681728"/>
                  <a:chExt cx="2344284" cy="288523"/>
                </a:xfrm>
              </p:grpSpPr>
              <p:sp>
                <p:nvSpPr>
                  <p:cNvPr id="271" name="Rectangle: Rounded Corners 270">
                    <a:extLst>
                      <a:ext uri="{FF2B5EF4-FFF2-40B4-BE49-F238E27FC236}">
                        <a16:creationId xmlns:a16="http://schemas.microsoft.com/office/drawing/2014/main" id="{9712FF28-EA6B-40CD-9856-D10A07674DCA}"/>
                      </a:ext>
                    </a:extLst>
                  </p:cNvPr>
                  <p:cNvSpPr/>
                  <p:nvPr/>
                </p:nvSpPr>
                <p:spPr>
                  <a:xfrm>
                    <a:off x="1104551" y="3681728"/>
                    <a:ext cx="2303979" cy="28852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CC42FB34-7120-42D8-9403-13E260FD8C4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246" y="3687489"/>
                    <a:ext cx="116281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t>Database</a:t>
                    </a:r>
                    <a:endParaRPr lang="en-US" sz="1200" dirty="0"/>
                  </a:p>
                </p:txBody>
              </p:sp>
              <p:sp>
                <p:nvSpPr>
                  <p:cNvPr id="273" name="Rectangle: Rounded Corners 272">
                    <a:extLst>
                      <a:ext uri="{FF2B5EF4-FFF2-40B4-BE49-F238E27FC236}">
                        <a16:creationId xmlns:a16="http://schemas.microsoft.com/office/drawing/2014/main" id="{88071954-5A2C-4297-8753-1784A674BF7E}"/>
                      </a:ext>
                    </a:extLst>
                  </p:cNvPr>
                  <p:cNvSpPr/>
                  <p:nvPr/>
                </p:nvSpPr>
                <p:spPr>
                  <a:xfrm>
                    <a:off x="1789399" y="3707345"/>
                    <a:ext cx="384641" cy="241020"/>
                  </a:xfrm>
                  <a:prstGeom prst="round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AI</a:t>
                    </a:r>
                  </a:p>
                </p:txBody>
              </p:sp>
              <p:sp>
                <p:nvSpPr>
                  <p:cNvPr id="274" name="Rectangle: Rounded Corners 273">
                    <a:extLst>
                      <a:ext uri="{FF2B5EF4-FFF2-40B4-BE49-F238E27FC236}">
                        <a16:creationId xmlns:a16="http://schemas.microsoft.com/office/drawing/2014/main" id="{201A2CC2-CD79-46E0-BF47-6B3CCF9ABD39}"/>
                      </a:ext>
                    </a:extLst>
                  </p:cNvPr>
                  <p:cNvSpPr/>
                  <p:nvPr/>
                </p:nvSpPr>
                <p:spPr>
                  <a:xfrm>
                    <a:off x="2194193" y="3710791"/>
                    <a:ext cx="381053" cy="24102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RE</a:t>
                    </a:r>
                  </a:p>
                </p:txBody>
              </p:sp>
              <p:sp>
                <p:nvSpPr>
                  <p:cNvPr id="275" name="Rectangle: Rounded Corners 274">
                    <a:extLst>
                      <a:ext uri="{FF2B5EF4-FFF2-40B4-BE49-F238E27FC236}">
                        <a16:creationId xmlns:a16="http://schemas.microsoft.com/office/drawing/2014/main" id="{C49B963D-CDB3-4D26-BFFD-897615F4FBFA}"/>
                      </a:ext>
                    </a:extLst>
                  </p:cNvPr>
                  <p:cNvSpPr/>
                  <p:nvPr/>
                </p:nvSpPr>
                <p:spPr>
                  <a:xfrm>
                    <a:off x="2592577" y="3712717"/>
                    <a:ext cx="384641" cy="24102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CE</a:t>
                    </a:r>
                  </a:p>
                </p:txBody>
              </p:sp>
              <p:sp>
                <p:nvSpPr>
                  <p:cNvPr id="276" name="Rectangle: Rounded Corners 275">
                    <a:extLst>
                      <a:ext uri="{FF2B5EF4-FFF2-40B4-BE49-F238E27FC236}">
                        <a16:creationId xmlns:a16="http://schemas.microsoft.com/office/drawing/2014/main" id="{1D8A08EA-EFE3-466A-A907-26F99CF96AB2}"/>
                      </a:ext>
                    </a:extLst>
                  </p:cNvPr>
                  <p:cNvSpPr/>
                  <p:nvPr/>
                </p:nvSpPr>
                <p:spPr>
                  <a:xfrm>
                    <a:off x="2990523" y="3712717"/>
                    <a:ext cx="381053" cy="241020"/>
                  </a:xfrm>
                  <a:prstGeom prst="roundRect">
                    <a:avLst/>
                  </a:prstGeom>
                  <a:solidFill>
                    <a:srgbClr val="0A90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CS</a:t>
                    </a:r>
                  </a:p>
                </p:txBody>
              </p:sp>
            </p:grpSp>
          </p:grp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F54206D-8D51-4AD9-94BE-4AF10493C5FD}"/>
                </a:ext>
              </a:extLst>
            </p:cNvPr>
            <p:cNvSpPr txBox="1"/>
            <p:nvPr/>
          </p:nvSpPr>
          <p:spPr>
            <a:xfrm>
              <a:off x="3771925" y="160144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Baseline</a:t>
              </a:r>
            </a:p>
          </p:txBody>
        </p:sp>
      </p:grp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CA42BDF-9E80-4E78-870C-DF1DD50FC0AF}"/>
              </a:ext>
            </a:extLst>
          </p:cNvPr>
          <p:cNvSpPr/>
          <p:nvPr/>
        </p:nvSpPr>
        <p:spPr>
          <a:xfrm>
            <a:off x="5824694" y="3492493"/>
            <a:ext cx="456830" cy="26719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Arrow: Left-Right 280">
            <a:extLst>
              <a:ext uri="{FF2B5EF4-FFF2-40B4-BE49-F238E27FC236}">
                <a16:creationId xmlns:a16="http://schemas.microsoft.com/office/drawing/2014/main" id="{70127DDA-7F94-4E9A-B1B8-B26049337C77}"/>
              </a:ext>
            </a:extLst>
          </p:cNvPr>
          <p:cNvSpPr/>
          <p:nvPr/>
        </p:nvSpPr>
        <p:spPr>
          <a:xfrm>
            <a:off x="2677467" y="3492493"/>
            <a:ext cx="456830" cy="26719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832C653-C413-4BDD-B0FA-A7AF3303392C}"/>
              </a:ext>
            </a:extLst>
          </p:cNvPr>
          <p:cNvGrpSpPr/>
          <p:nvPr/>
        </p:nvGrpSpPr>
        <p:grpSpPr>
          <a:xfrm>
            <a:off x="315027" y="1344304"/>
            <a:ext cx="2819831" cy="1452432"/>
            <a:chOff x="3055112" y="1577023"/>
            <a:chExt cx="2819831" cy="145243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9CB22E9-327C-4523-A0C0-8A031A468F50}"/>
                </a:ext>
              </a:extLst>
            </p:cNvPr>
            <p:cNvSpPr/>
            <p:nvPr/>
          </p:nvSpPr>
          <p:spPr>
            <a:xfrm>
              <a:off x="3055112" y="1577023"/>
              <a:ext cx="2819831" cy="14524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40D982-ABFB-4902-A4A7-C3AD990CBE91}"/>
                </a:ext>
              </a:extLst>
            </p:cNvPr>
            <p:cNvGrpSpPr/>
            <p:nvPr/>
          </p:nvGrpSpPr>
          <p:grpSpPr>
            <a:xfrm>
              <a:off x="3178362" y="2028398"/>
              <a:ext cx="2574525" cy="819813"/>
              <a:chOff x="3178362" y="2028398"/>
              <a:chExt cx="2574525" cy="81981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6F2474A-EB2B-4557-89F4-3B3344762CF8}"/>
                  </a:ext>
                </a:extLst>
              </p:cNvPr>
              <p:cNvGrpSpPr/>
              <p:nvPr/>
            </p:nvGrpSpPr>
            <p:grpSpPr>
              <a:xfrm>
                <a:off x="3178362" y="2028398"/>
                <a:ext cx="2574525" cy="368437"/>
                <a:chOff x="692458" y="1553993"/>
                <a:chExt cx="2574525" cy="437805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0472FDFE-E9F6-43FF-8545-458D69F6B997}"/>
                    </a:ext>
                  </a:extLst>
                </p:cNvPr>
                <p:cNvSpPr/>
                <p:nvPr/>
              </p:nvSpPr>
              <p:spPr>
                <a:xfrm>
                  <a:off x="692458" y="1553993"/>
                  <a:ext cx="2574525" cy="4378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70DBF11-394A-4538-BEDB-AA6A335FF612}"/>
                    </a:ext>
                  </a:extLst>
                </p:cNvPr>
                <p:cNvSpPr txBox="1"/>
                <p:nvPr/>
              </p:nvSpPr>
              <p:spPr>
                <a:xfrm>
                  <a:off x="1214603" y="1553994"/>
                  <a:ext cx="14524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CodeTree.zip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7792395-6A15-4CD6-BA23-2FF46D5A003F}"/>
                  </a:ext>
                </a:extLst>
              </p:cNvPr>
              <p:cNvGrpSpPr/>
              <p:nvPr/>
            </p:nvGrpSpPr>
            <p:grpSpPr>
              <a:xfrm>
                <a:off x="3178362" y="2463924"/>
                <a:ext cx="2574525" cy="384287"/>
                <a:chOff x="685276" y="-667384"/>
                <a:chExt cx="2574525" cy="384287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173027E-4CA3-4CCB-B6D8-774910F5FB08}"/>
                    </a:ext>
                  </a:extLst>
                </p:cNvPr>
                <p:cNvSpPr/>
                <p:nvPr/>
              </p:nvSpPr>
              <p:spPr>
                <a:xfrm>
                  <a:off x="685276" y="-667384"/>
                  <a:ext cx="2574525" cy="38428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72FCE45-60CD-4CB2-9F1F-DB6D57E688F2}"/>
                    </a:ext>
                  </a:extLst>
                </p:cNvPr>
                <p:cNvSpPr txBox="1"/>
                <p:nvPr/>
              </p:nvSpPr>
              <p:spPr>
                <a:xfrm>
                  <a:off x="1293395" y="-667384"/>
                  <a:ext cx="135828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DB.bak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D99029-394B-4B2E-9EA0-4D0365DD26A0}"/>
                </a:ext>
              </a:extLst>
            </p:cNvPr>
            <p:cNvSpPr txBox="1"/>
            <p:nvPr/>
          </p:nvSpPr>
          <p:spPr>
            <a:xfrm>
              <a:off x="3771925" y="1601444"/>
              <a:ext cx="1358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Baseline</a:t>
              </a:r>
            </a:p>
          </p:txBody>
        </p:sp>
      </p:grpSp>
      <p:sp>
        <p:nvSpPr>
          <p:cNvPr id="180" name="Rectangle: Folded Corner 179">
            <a:extLst>
              <a:ext uri="{FF2B5EF4-FFF2-40B4-BE49-F238E27FC236}">
                <a16:creationId xmlns:a16="http://schemas.microsoft.com/office/drawing/2014/main" id="{A2392BC8-3253-42FA-A6C9-89B5B9DA3661}"/>
              </a:ext>
            </a:extLst>
          </p:cNvPr>
          <p:cNvSpPr/>
          <p:nvPr/>
        </p:nvSpPr>
        <p:spPr>
          <a:xfrm>
            <a:off x="1269548" y="4103499"/>
            <a:ext cx="903079" cy="1190081"/>
          </a:xfrm>
          <a:prstGeom prst="foldedCorner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XML Instance config for single VM</a:t>
            </a:r>
          </a:p>
        </p:txBody>
      </p:sp>
      <p:cxnSp>
        <p:nvCxnSpPr>
          <p:cNvPr id="181" name="Straight Connector 172">
            <a:extLst>
              <a:ext uri="{FF2B5EF4-FFF2-40B4-BE49-F238E27FC236}">
                <a16:creationId xmlns:a16="http://schemas.microsoft.com/office/drawing/2014/main" id="{EB968FE7-D537-4553-ACFB-7E62C7E31F67}"/>
              </a:ext>
            </a:extLst>
          </p:cNvPr>
          <p:cNvCxnSpPr>
            <a:cxnSpLocks/>
            <a:stCxn id="180" idx="3"/>
            <a:endCxn id="233" idx="1"/>
          </p:cNvCxnSpPr>
          <p:nvPr/>
        </p:nvCxnSpPr>
        <p:spPr>
          <a:xfrm flipV="1">
            <a:off x="2172627" y="3391776"/>
            <a:ext cx="2281302" cy="13067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E17E01B-ABEA-46AB-B3D6-40B27786B317}"/>
              </a:ext>
            </a:extLst>
          </p:cNvPr>
          <p:cNvGrpSpPr/>
          <p:nvPr/>
        </p:nvGrpSpPr>
        <p:grpSpPr>
          <a:xfrm>
            <a:off x="8661052" y="1862141"/>
            <a:ext cx="2574525" cy="3059267"/>
            <a:chOff x="969725" y="2230059"/>
            <a:chExt cx="2574525" cy="3059267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78A5235-0AF6-48CB-93C4-3B7ED1F7FB50}"/>
                </a:ext>
              </a:extLst>
            </p:cNvPr>
            <p:cNvGrpSpPr/>
            <p:nvPr/>
          </p:nvGrpSpPr>
          <p:grpSpPr>
            <a:xfrm>
              <a:off x="969725" y="2230059"/>
              <a:ext cx="2574525" cy="3059267"/>
              <a:chOff x="692458" y="1553993"/>
              <a:chExt cx="2574525" cy="3059267"/>
            </a:xfrm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7B3005E5-CC43-47F2-99ED-4014B109AD1A}"/>
                  </a:ext>
                </a:extLst>
              </p:cNvPr>
              <p:cNvSpPr/>
              <p:nvPr/>
            </p:nvSpPr>
            <p:spPr>
              <a:xfrm>
                <a:off x="692458" y="1553993"/>
                <a:ext cx="2574525" cy="305926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A09B09D-F55A-4A9E-9EF4-FF68862CBE9E}"/>
                  </a:ext>
                </a:extLst>
              </p:cNvPr>
              <p:cNvSpPr txBox="1"/>
              <p:nvPr/>
            </p:nvSpPr>
            <p:spPr>
              <a:xfrm>
                <a:off x="1300577" y="1553994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A3CFB58-08FA-4389-9C8C-D8D937CD9605}"/>
                </a:ext>
              </a:extLst>
            </p:cNvPr>
            <p:cNvGrpSpPr/>
            <p:nvPr/>
          </p:nvGrpSpPr>
          <p:grpSpPr>
            <a:xfrm>
              <a:off x="1061822" y="4364978"/>
              <a:ext cx="2345718" cy="475840"/>
              <a:chOff x="1063256" y="4393563"/>
              <a:chExt cx="2345718" cy="475840"/>
            </a:xfrm>
          </p:grpSpPr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DFD1A67B-C319-456F-9168-A8C266CDC31E}"/>
                  </a:ext>
                </a:extLst>
              </p:cNvPr>
              <p:cNvSpPr/>
              <p:nvPr/>
            </p:nvSpPr>
            <p:spPr>
              <a:xfrm>
                <a:off x="1104995" y="4393563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543794E-C0E8-48C4-85DB-9390EA712E37}"/>
                  </a:ext>
                </a:extLst>
              </p:cNvPr>
              <p:cNvSpPr txBox="1"/>
              <p:nvPr/>
            </p:nvSpPr>
            <p:spPr>
              <a:xfrm>
                <a:off x="1063256" y="4407738"/>
                <a:ext cx="1162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OAuth Server</a:t>
                </a:r>
              </a:p>
              <a:p>
                <a:pPr algn="l"/>
                <a:endParaRPr lang="en-US" sz="1200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E1EC50A-9FBE-45BE-902E-BA45EDC0A0EE}"/>
                </a:ext>
              </a:extLst>
            </p:cNvPr>
            <p:cNvGrpSpPr/>
            <p:nvPr/>
          </p:nvGrpSpPr>
          <p:grpSpPr>
            <a:xfrm>
              <a:off x="1061822" y="4023354"/>
              <a:ext cx="2345718" cy="288523"/>
              <a:chOff x="1063256" y="4031804"/>
              <a:chExt cx="2345718" cy="288523"/>
            </a:xfrm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D352A4A8-E5CF-48BF-87D1-74C1A6BA979B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109086FB-92B5-4D89-AFCF-39090B174DCA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Self-Service Reporting</a:t>
                </a:r>
                <a:endParaRPr lang="en-US" sz="1200" dirty="0"/>
              </a:p>
            </p:txBody>
          </p:sp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270B97A9-DD0E-4507-9081-A2E44D1A12C5}"/>
                </a:ext>
              </a:extLst>
            </p:cNvPr>
            <p:cNvSpPr/>
            <p:nvPr/>
          </p:nvSpPr>
          <p:spPr>
            <a:xfrm>
              <a:off x="1104551" y="3681728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0B2C7A2-AF66-4A28-9604-03FFE5C59D2E}"/>
                </a:ext>
              </a:extLst>
            </p:cNvPr>
            <p:cNvSpPr txBox="1"/>
            <p:nvPr/>
          </p:nvSpPr>
          <p:spPr>
            <a:xfrm>
              <a:off x="1064246" y="3687489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Innovator</a:t>
              </a:r>
              <a:endParaRPr lang="en-US" sz="1200" dirty="0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BCFAEEC-EB7C-4597-9CB7-D42086270328}"/>
                </a:ext>
              </a:extLst>
            </p:cNvPr>
            <p:cNvSpPr/>
            <p:nvPr/>
          </p:nvSpPr>
          <p:spPr>
            <a:xfrm>
              <a:off x="1103561" y="3338460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E1EA838-FDFF-4953-B1E0-EE7C76F4F0C1}"/>
                </a:ext>
              </a:extLst>
            </p:cNvPr>
            <p:cNvSpPr txBox="1"/>
            <p:nvPr/>
          </p:nvSpPr>
          <p:spPr>
            <a:xfrm>
              <a:off x="1063256" y="3344221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Database</a:t>
              </a:r>
              <a:endParaRPr lang="en-US" sz="1200" dirty="0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E65B87B8-3052-451F-BF74-990582931948}"/>
                </a:ext>
              </a:extLst>
            </p:cNvPr>
            <p:cNvSpPr/>
            <p:nvPr/>
          </p:nvSpPr>
          <p:spPr>
            <a:xfrm>
              <a:off x="1097016" y="2636217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CCE2C2-F6C1-47B5-9C77-0349DB21F2C3}"/>
                </a:ext>
              </a:extLst>
            </p:cNvPr>
            <p:cNvSpPr txBox="1"/>
            <p:nvPr/>
          </p:nvSpPr>
          <p:spPr>
            <a:xfrm>
              <a:off x="1055277" y="2650392"/>
              <a:ext cx="11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Agent Service</a:t>
              </a:r>
              <a:endParaRPr lang="en-US" sz="1200" dirty="0"/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862B48F1-50E7-4501-969C-AB3112D07940}"/>
                </a:ext>
              </a:extLst>
            </p:cNvPr>
            <p:cNvSpPr/>
            <p:nvPr/>
          </p:nvSpPr>
          <p:spPr>
            <a:xfrm>
              <a:off x="1103561" y="2985013"/>
              <a:ext cx="2303979" cy="2885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27E31E5-1168-49C0-9E2A-19D96CA01891}"/>
                </a:ext>
              </a:extLst>
            </p:cNvPr>
            <p:cNvSpPr txBox="1"/>
            <p:nvPr/>
          </p:nvSpPr>
          <p:spPr>
            <a:xfrm>
              <a:off x="1061822" y="2999188"/>
              <a:ext cx="1335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Conversion Server</a:t>
              </a:r>
              <a:endParaRPr lang="en-US" sz="12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3A12681-EA5B-4DCF-A027-81AF6913EF17}"/>
                </a:ext>
              </a:extLst>
            </p:cNvPr>
            <p:cNvGrpSpPr/>
            <p:nvPr/>
          </p:nvGrpSpPr>
          <p:grpSpPr>
            <a:xfrm>
              <a:off x="1064045" y="4710093"/>
              <a:ext cx="2345718" cy="288523"/>
              <a:chOff x="1063256" y="4031804"/>
              <a:chExt cx="2345718" cy="288523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F48B404F-5D64-4ABE-B23B-D0B2433917D0}"/>
                  </a:ext>
                </a:extLst>
              </p:cNvPr>
              <p:cNvSpPr/>
              <p:nvPr/>
            </p:nvSpPr>
            <p:spPr>
              <a:xfrm>
                <a:off x="1104995" y="4031804"/>
                <a:ext cx="2303979" cy="2885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2A6103A-2463-418C-8BEF-BFF3264F73B9}"/>
                  </a:ext>
                </a:extLst>
              </p:cNvPr>
              <p:cNvSpPr txBox="1"/>
              <p:nvPr/>
            </p:nvSpPr>
            <p:spPr>
              <a:xfrm>
                <a:off x="1063256" y="4037565"/>
                <a:ext cx="1656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</a:schemeClr>
                    </a:solidFill>
                  </a:rPr>
                  <a:t>Vault Server</a:t>
                </a:r>
                <a:endParaRPr lang="en-US" sz="1200" dirty="0"/>
              </a:p>
            </p:txBody>
          </p: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9F83C363-8316-472E-BAA6-C2A40A72EADE}"/>
              </a:ext>
            </a:extLst>
          </p:cNvPr>
          <p:cNvSpPr/>
          <p:nvPr/>
        </p:nvSpPr>
        <p:spPr>
          <a:xfrm>
            <a:off x="4453929" y="2808130"/>
            <a:ext cx="2398275" cy="11672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Aras.Deployment.Tool</a:t>
            </a:r>
          </a:p>
        </p:txBody>
      </p:sp>
      <p:cxnSp>
        <p:nvCxnSpPr>
          <p:cNvPr id="236" name="Straight Connector 172">
            <a:extLst>
              <a:ext uri="{FF2B5EF4-FFF2-40B4-BE49-F238E27FC236}">
                <a16:creationId xmlns:a16="http://schemas.microsoft.com/office/drawing/2014/main" id="{07D268F1-6B78-4CC5-89A9-91595AD36F2C}"/>
              </a:ext>
            </a:extLst>
          </p:cNvPr>
          <p:cNvCxnSpPr>
            <a:cxnSpLocks/>
            <a:stCxn id="84" idx="3"/>
            <a:endCxn id="233" idx="1"/>
          </p:cNvCxnSpPr>
          <p:nvPr/>
        </p:nvCxnSpPr>
        <p:spPr>
          <a:xfrm>
            <a:off x="3134858" y="2070520"/>
            <a:ext cx="1319071" cy="132125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Straight Connector 172">
            <a:extLst>
              <a:ext uri="{FF2B5EF4-FFF2-40B4-BE49-F238E27FC236}">
                <a16:creationId xmlns:a16="http://schemas.microsoft.com/office/drawing/2014/main" id="{9819171B-FD4B-456F-AA6C-57B36E42BE5F}"/>
              </a:ext>
            </a:extLst>
          </p:cNvPr>
          <p:cNvCxnSpPr>
            <a:cxnSpLocks/>
            <a:stCxn id="233" idx="3"/>
            <a:endCxn id="231" idx="1"/>
          </p:cNvCxnSpPr>
          <p:nvPr/>
        </p:nvCxnSpPr>
        <p:spPr>
          <a:xfrm flipV="1">
            <a:off x="6852204" y="3391775"/>
            <a:ext cx="1808848" cy="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206C3A2-4F42-4EC8-AEFD-D4C9DAE79186}"/>
              </a:ext>
            </a:extLst>
          </p:cNvPr>
          <p:cNvGrpSpPr/>
          <p:nvPr/>
        </p:nvGrpSpPr>
        <p:grpSpPr>
          <a:xfrm>
            <a:off x="311172" y="3204311"/>
            <a:ext cx="2819832" cy="446876"/>
            <a:chOff x="3055111" y="1577023"/>
            <a:chExt cx="2819832" cy="446876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8E511C4-D9B1-4213-9AE7-DFFB29086482}"/>
                </a:ext>
              </a:extLst>
            </p:cNvPr>
            <p:cNvSpPr/>
            <p:nvPr/>
          </p:nvSpPr>
          <p:spPr>
            <a:xfrm>
              <a:off x="3055112" y="1577023"/>
              <a:ext cx="2819831" cy="4468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2D2D567-9C72-486C-BF7C-E87FB4C6A0CB}"/>
                </a:ext>
              </a:extLst>
            </p:cNvPr>
            <p:cNvSpPr txBox="1"/>
            <p:nvPr/>
          </p:nvSpPr>
          <p:spPr>
            <a:xfrm>
              <a:off x="3055111" y="1601443"/>
              <a:ext cx="28198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Templates of setting files</a:t>
              </a:r>
            </a:p>
          </p:txBody>
        </p:sp>
      </p:grpSp>
      <p:cxnSp>
        <p:nvCxnSpPr>
          <p:cNvPr id="259" name="Straight Connector 172">
            <a:extLst>
              <a:ext uri="{FF2B5EF4-FFF2-40B4-BE49-F238E27FC236}">
                <a16:creationId xmlns:a16="http://schemas.microsoft.com/office/drawing/2014/main" id="{D1929421-0118-4CA6-A2C9-269F92110C9C}"/>
              </a:ext>
            </a:extLst>
          </p:cNvPr>
          <p:cNvCxnSpPr>
            <a:cxnSpLocks/>
            <a:stCxn id="251" idx="3"/>
            <a:endCxn id="233" idx="1"/>
          </p:cNvCxnSpPr>
          <p:nvPr/>
        </p:nvCxnSpPr>
        <p:spPr>
          <a:xfrm flipV="1">
            <a:off x="3131004" y="3391776"/>
            <a:ext cx="1322925" cy="2162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2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537A26-23A5-489F-9EED-5DEADD4E7616}"/>
              </a:ext>
            </a:extLst>
          </p:cNvPr>
          <p:cNvGrpSpPr/>
          <p:nvPr/>
        </p:nvGrpSpPr>
        <p:grpSpPr>
          <a:xfrm>
            <a:off x="759263" y="1852214"/>
            <a:ext cx="1196709" cy="1688954"/>
            <a:chOff x="580774" y="2395967"/>
            <a:chExt cx="1196709" cy="168895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5F23C5-1CDB-48C3-BE33-658026FAEBCE}"/>
                </a:ext>
              </a:extLst>
            </p:cNvPr>
            <p:cNvSpPr/>
            <p:nvPr/>
          </p:nvSpPr>
          <p:spPr>
            <a:xfrm>
              <a:off x="580774" y="2395967"/>
              <a:ext cx="1196709" cy="16889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B4A545D8-CCAB-4634-9D3F-3D95D1ED47EB}"/>
                </a:ext>
              </a:extLst>
            </p:cNvPr>
            <p:cNvSpPr/>
            <p:nvPr/>
          </p:nvSpPr>
          <p:spPr>
            <a:xfrm>
              <a:off x="880029" y="2511315"/>
              <a:ext cx="582883" cy="690101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XML Instance config for multiple VM</a:t>
              </a:r>
            </a:p>
          </p:txBody>
        </p:sp>
        <p:cxnSp>
          <p:nvCxnSpPr>
            <p:cNvPr id="7" name="Straight Connector 172">
              <a:extLst>
                <a:ext uri="{FF2B5EF4-FFF2-40B4-BE49-F238E27FC236}">
                  <a16:creationId xmlns:a16="http://schemas.microsoft.com/office/drawing/2014/main" id="{351DB6AE-FB4A-4BF8-9BF3-58EC49422781}"/>
                </a:ext>
              </a:extLst>
            </p:cNvPr>
            <p:cNvCxnSpPr>
              <a:cxnSpLocks/>
              <a:stCxn id="6" idx="2"/>
              <a:endCxn id="2" idx="0"/>
            </p:cNvCxnSpPr>
            <p:nvPr/>
          </p:nvCxnSpPr>
          <p:spPr>
            <a:xfrm>
              <a:off x="1171471" y="3201416"/>
              <a:ext cx="0" cy="290565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B6F3C0-E38A-4D91-A483-70953266ADC0}"/>
              </a:ext>
            </a:extLst>
          </p:cNvPr>
          <p:cNvSpPr/>
          <p:nvPr/>
        </p:nvSpPr>
        <p:spPr>
          <a:xfrm>
            <a:off x="2910980" y="637563"/>
            <a:ext cx="2634143" cy="197141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D80D1-CBE4-45ED-B917-FB58A0AC782F}"/>
              </a:ext>
            </a:extLst>
          </p:cNvPr>
          <p:cNvSpPr txBox="1"/>
          <p:nvPr/>
        </p:nvSpPr>
        <p:spPr>
          <a:xfrm>
            <a:off x="3207088" y="735292"/>
            <a:ext cx="2100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Applications high availability cluster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86CF6-389A-4FB5-A9BA-03FF25CBA60C}"/>
              </a:ext>
            </a:extLst>
          </p:cNvPr>
          <p:cNvSpPr/>
          <p:nvPr/>
        </p:nvSpPr>
        <p:spPr>
          <a:xfrm>
            <a:off x="2910980" y="3762461"/>
            <a:ext cx="2634143" cy="197141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D03C4-D40F-4A58-864D-66D96A03EDD8}"/>
              </a:ext>
            </a:extLst>
          </p:cNvPr>
          <p:cNvSpPr txBox="1"/>
          <p:nvPr/>
        </p:nvSpPr>
        <p:spPr>
          <a:xfrm>
            <a:off x="3207088" y="5420542"/>
            <a:ext cx="2100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Vaults failover</a:t>
            </a:r>
            <a:r>
              <a:rPr lang="ru-RU" sz="1000" dirty="0"/>
              <a:t> </a:t>
            </a:r>
            <a:r>
              <a:rPr lang="en-US" sz="1000" dirty="0"/>
              <a:t> cluster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9C0ED8-04EF-4A50-B73B-109970C49D37}"/>
              </a:ext>
            </a:extLst>
          </p:cNvPr>
          <p:cNvGrpSpPr/>
          <p:nvPr/>
        </p:nvGrpSpPr>
        <p:grpSpPr>
          <a:xfrm>
            <a:off x="3209053" y="1079242"/>
            <a:ext cx="874074" cy="1296098"/>
            <a:chOff x="3209053" y="1079242"/>
            <a:chExt cx="874074" cy="12960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6DD04-519F-4EE7-962E-525CDC2E2761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DC93501-2EC8-4661-A216-9EEDB515A3FB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22D5729-DF82-4576-8968-AC0B11BFF7F8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A5382-81F1-4B0B-A858-9C2D55BA12AF}"/>
              </a:ext>
            </a:extLst>
          </p:cNvPr>
          <p:cNvGrpSpPr/>
          <p:nvPr/>
        </p:nvGrpSpPr>
        <p:grpSpPr>
          <a:xfrm>
            <a:off x="4381200" y="1079242"/>
            <a:ext cx="874074" cy="1296098"/>
            <a:chOff x="3209053" y="1079242"/>
            <a:chExt cx="874074" cy="12960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7F623DA-73B6-4D76-9C73-622FE7194BE9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27E7DA3-A57E-4276-B7BC-EC58DB293099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320F705-158C-4325-84AD-B7345697C259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3CE4CF-3BFF-40AF-92C4-A322778F1461}"/>
              </a:ext>
            </a:extLst>
          </p:cNvPr>
          <p:cNvGrpSpPr/>
          <p:nvPr/>
        </p:nvGrpSpPr>
        <p:grpSpPr>
          <a:xfrm>
            <a:off x="3209580" y="4021251"/>
            <a:ext cx="874074" cy="1296098"/>
            <a:chOff x="3209053" y="1079242"/>
            <a:chExt cx="874074" cy="129609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ED7AB6-FE22-4299-AA49-6C1D78FBDBA3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0B66873-5EFF-494C-B406-E7FDDED92CB3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22582A9-D100-43A3-AC3A-CED591272BE1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3ECF3A-7C6F-4BDB-9F51-D84DB568F1C9}"/>
              </a:ext>
            </a:extLst>
          </p:cNvPr>
          <p:cNvGrpSpPr/>
          <p:nvPr/>
        </p:nvGrpSpPr>
        <p:grpSpPr>
          <a:xfrm>
            <a:off x="4381200" y="4021251"/>
            <a:ext cx="874074" cy="1296098"/>
            <a:chOff x="3209053" y="1079242"/>
            <a:chExt cx="874074" cy="129609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DAEF7F7-DBD1-4AC4-ADD8-7837594529C0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6B7E62C-B60D-4D31-A9E7-C317387FADF7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BDDA96A-FAF7-4148-9979-C531404AC73A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3200A0-86C9-4531-ACF4-D9C63B37F015}"/>
              </a:ext>
            </a:extLst>
          </p:cNvPr>
          <p:cNvGrpSpPr/>
          <p:nvPr/>
        </p:nvGrpSpPr>
        <p:grpSpPr>
          <a:xfrm>
            <a:off x="6362400" y="1079242"/>
            <a:ext cx="874074" cy="1296098"/>
            <a:chOff x="3209053" y="1079242"/>
            <a:chExt cx="874074" cy="12960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E95A4D-514B-4845-9BC4-876C75CFF914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23B66A3-4788-4F85-98F4-2BE55F349AB3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0D8BF5-4922-4051-A828-655106CA13D0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1C363C-5F0E-48D3-A5C6-0CF451466B4A}"/>
              </a:ext>
            </a:extLst>
          </p:cNvPr>
          <p:cNvGrpSpPr/>
          <p:nvPr/>
        </p:nvGrpSpPr>
        <p:grpSpPr>
          <a:xfrm>
            <a:off x="6362400" y="3787199"/>
            <a:ext cx="874074" cy="1845578"/>
            <a:chOff x="6492165" y="3701756"/>
            <a:chExt cx="874074" cy="18455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BCC2AF-3BD1-46C2-A033-EAF02BC7AC2E}"/>
                </a:ext>
              </a:extLst>
            </p:cNvPr>
            <p:cNvGrpSpPr/>
            <p:nvPr/>
          </p:nvGrpSpPr>
          <p:grpSpPr>
            <a:xfrm>
              <a:off x="6492165" y="3701756"/>
              <a:ext cx="874074" cy="1845578"/>
              <a:chOff x="3209053" y="1079242"/>
              <a:chExt cx="874074" cy="184557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599AAD5-F2F5-4ED1-8658-B196EB157BBC}"/>
                  </a:ext>
                </a:extLst>
              </p:cNvPr>
              <p:cNvSpPr/>
              <p:nvPr/>
            </p:nvSpPr>
            <p:spPr>
              <a:xfrm>
                <a:off x="3209053" y="1079242"/>
                <a:ext cx="874074" cy="184557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A9AAEC-D59F-428F-931E-87A260695C6B}"/>
                  </a:ext>
                </a:extLst>
              </p:cNvPr>
              <p:cNvSpPr/>
              <p:nvPr/>
            </p:nvSpPr>
            <p:spPr>
              <a:xfrm>
                <a:off x="3338818" y="1191237"/>
                <a:ext cx="620786" cy="461394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IIS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091C93C-1ACE-4AAD-9E90-152F8DAFBEF2}"/>
                  </a:ext>
                </a:extLst>
              </p:cNvPr>
              <p:cNvSpPr/>
              <p:nvPr/>
            </p:nvSpPr>
            <p:spPr>
              <a:xfrm>
                <a:off x="3338818" y="1767979"/>
                <a:ext cx="620786" cy="46139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WS</a:t>
                </a:r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88DAA36-0246-4B64-9347-1063F3F71AD1}"/>
                </a:ext>
              </a:extLst>
            </p:cNvPr>
            <p:cNvSpPr/>
            <p:nvPr/>
          </p:nvSpPr>
          <p:spPr>
            <a:xfrm>
              <a:off x="6615688" y="4978854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272DD6-1B32-4AA7-A4C6-F2F615FB1678}"/>
              </a:ext>
            </a:extLst>
          </p:cNvPr>
          <p:cNvGrpSpPr/>
          <p:nvPr/>
        </p:nvGrpSpPr>
        <p:grpSpPr>
          <a:xfrm>
            <a:off x="1877887" y="2375340"/>
            <a:ext cx="4921550" cy="1645911"/>
            <a:chOff x="1877887" y="2375340"/>
            <a:chExt cx="4921550" cy="1645911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6C97DF2-7B06-45B8-8675-2A4927C13EA4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1877887" y="2375340"/>
              <a:ext cx="1768203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EDB25F6C-2CF8-433E-90FE-17ED0E4DDBA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77887" y="2375340"/>
              <a:ext cx="2940350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CF183EC-69FD-436F-B31F-43B0F312762E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877887" y="2375340"/>
              <a:ext cx="4921550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E405AF9-A6D9-473A-A10E-7A1248243F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877887" y="3189412"/>
              <a:ext cx="1768730" cy="83183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1679B7C-C94F-4C1C-867A-50CFA4B495D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877887" y="3189412"/>
              <a:ext cx="2940350" cy="83183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DBD8AA4-1438-411B-80B4-A9A2DFDF9878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1877887" y="3189412"/>
              <a:ext cx="4921550" cy="597787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F3B3099-FAE0-4533-822A-0441EFF03807}"/>
              </a:ext>
            </a:extLst>
          </p:cNvPr>
          <p:cNvSpPr txBox="1"/>
          <p:nvPr/>
        </p:nvSpPr>
        <p:spPr>
          <a:xfrm>
            <a:off x="6314622" y="796526"/>
            <a:ext cx="95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OAuth server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C64455-EA4C-4629-AFEC-78EC809DE3B2}"/>
              </a:ext>
            </a:extLst>
          </p:cNvPr>
          <p:cNvSpPr txBox="1"/>
          <p:nvPr/>
        </p:nvSpPr>
        <p:spPr>
          <a:xfrm>
            <a:off x="6314622" y="5666762"/>
            <a:ext cx="958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Conversion server + Agent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D0AFCA-C010-4B31-AE9D-D547A2692444}"/>
              </a:ext>
            </a:extLst>
          </p:cNvPr>
          <p:cNvSpPr txBox="1"/>
          <p:nvPr/>
        </p:nvSpPr>
        <p:spPr>
          <a:xfrm>
            <a:off x="877244" y="1583707"/>
            <a:ext cx="95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 server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A9704B7-28EF-4E3F-95A1-AAFC1EBB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2574" y="1228708"/>
            <a:ext cx="2641677" cy="485641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900" dirty="0"/>
              <a:t>          – a virtual machine (VM)</a:t>
            </a:r>
          </a:p>
          <a:p>
            <a:pPr>
              <a:lnSpc>
                <a:spcPct val="250000"/>
              </a:lnSpc>
            </a:pPr>
            <a:r>
              <a:rPr lang="en-US" sz="900" dirty="0"/>
              <a:t>          – an IIS web server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Windows services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a VM’s file system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deploy</a:t>
            </a:r>
            <a:endParaRPr lang="en-US" dirty="0"/>
          </a:p>
          <a:p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4872D40-AA8A-4767-8491-343CC96D1A68}"/>
              </a:ext>
            </a:extLst>
          </p:cNvPr>
          <p:cNvSpPr/>
          <p:nvPr/>
        </p:nvSpPr>
        <p:spPr>
          <a:xfrm>
            <a:off x="9491254" y="1122325"/>
            <a:ext cx="365810" cy="5303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D18CB7-3D20-4574-820A-6F4504205E38}"/>
              </a:ext>
            </a:extLst>
          </p:cNvPr>
          <p:cNvSpPr/>
          <p:nvPr/>
        </p:nvSpPr>
        <p:spPr>
          <a:xfrm>
            <a:off x="9491251" y="1767979"/>
            <a:ext cx="365811" cy="2306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IIS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9251A0D-F3FD-4B6F-B80D-641650E46947}"/>
              </a:ext>
            </a:extLst>
          </p:cNvPr>
          <p:cNvSpPr/>
          <p:nvPr/>
        </p:nvSpPr>
        <p:spPr>
          <a:xfrm>
            <a:off x="9491252" y="2229362"/>
            <a:ext cx="365811" cy="2306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A4CD553-458A-4645-87D5-739EE19FD1BB}"/>
              </a:ext>
            </a:extLst>
          </p:cNvPr>
          <p:cNvSpPr/>
          <p:nvPr/>
        </p:nvSpPr>
        <p:spPr>
          <a:xfrm>
            <a:off x="9491251" y="2601246"/>
            <a:ext cx="365811" cy="2306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461245-2C54-446D-BAA7-1F71EAE8C1AA}"/>
              </a:ext>
            </a:extLst>
          </p:cNvPr>
          <p:cNvCxnSpPr>
            <a:cxnSpLocks/>
          </p:cNvCxnSpPr>
          <p:nvPr/>
        </p:nvCxnSpPr>
        <p:spPr>
          <a:xfrm flipV="1">
            <a:off x="9698650" y="3050398"/>
            <a:ext cx="0" cy="2780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877B58-CEBD-48D8-814A-A3A9E9EA0EF7}"/>
              </a:ext>
            </a:extLst>
          </p:cNvPr>
          <p:cNvSpPr/>
          <p:nvPr/>
        </p:nvSpPr>
        <p:spPr>
          <a:xfrm>
            <a:off x="815451" y="2948228"/>
            <a:ext cx="1069017" cy="4613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Aras.Deployment.Tool</a:t>
            </a:r>
          </a:p>
        </p:txBody>
      </p:sp>
    </p:spTree>
    <p:extLst>
      <p:ext uri="{BB962C8B-B14F-4D97-AF65-F5344CB8AC3E}">
        <p14:creationId xmlns:p14="http://schemas.microsoft.com/office/powerpoint/2010/main" val="328125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68F58AD-D19A-4845-A8AE-984C8A7468E9}"/>
              </a:ext>
            </a:extLst>
          </p:cNvPr>
          <p:cNvSpPr/>
          <p:nvPr/>
        </p:nvSpPr>
        <p:spPr>
          <a:xfrm>
            <a:off x="809944" y="902242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7207E2F0-CE84-420E-B969-A89452CB0467}"/>
              </a:ext>
            </a:extLst>
          </p:cNvPr>
          <p:cNvSpPr/>
          <p:nvPr/>
        </p:nvSpPr>
        <p:spPr>
          <a:xfrm>
            <a:off x="1725824" y="902241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0A100DF-2505-4C53-BBD2-E425C7824D67}"/>
              </a:ext>
            </a:extLst>
          </p:cNvPr>
          <p:cNvSpPr/>
          <p:nvPr/>
        </p:nvSpPr>
        <p:spPr>
          <a:xfrm>
            <a:off x="2641704" y="902241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A8EB195-1AF4-47AF-844F-44ACD84A0CD2}"/>
              </a:ext>
            </a:extLst>
          </p:cNvPr>
          <p:cNvSpPr/>
          <p:nvPr/>
        </p:nvSpPr>
        <p:spPr>
          <a:xfrm>
            <a:off x="4303308" y="902241"/>
            <a:ext cx="582883" cy="6901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D36F7B-6FB4-4538-8B84-766D38D25063}"/>
              </a:ext>
            </a:extLst>
          </p:cNvPr>
          <p:cNvSpPr/>
          <p:nvPr/>
        </p:nvSpPr>
        <p:spPr>
          <a:xfrm>
            <a:off x="1248863" y="2308194"/>
            <a:ext cx="1536804" cy="772357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 package (A)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97A193-6F06-4E4E-AD14-E5427367FDFC}"/>
              </a:ext>
            </a:extLst>
          </p:cNvPr>
          <p:cNvSpPr/>
          <p:nvPr/>
        </p:nvSpPr>
        <p:spPr>
          <a:xfrm>
            <a:off x="3826347" y="2308194"/>
            <a:ext cx="1536804" cy="772357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AML package (B)</a:t>
            </a:r>
          </a:p>
        </p:txBody>
      </p:sp>
      <p:cxnSp>
        <p:nvCxnSpPr>
          <p:cNvPr id="10" name="Straight Connector 172">
            <a:extLst>
              <a:ext uri="{FF2B5EF4-FFF2-40B4-BE49-F238E27FC236}">
                <a16:creationId xmlns:a16="http://schemas.microsoft.com/office/drawing/2014/main" id="{096BDBC7-0EE5-4F1D-A8D7-0415CD9320D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101386" y="1592343"/>
            <a:ext cx="915879" cy="7158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72">
            <a:extLst>
              <a:ext uri="{FF2B5EF4-FFF2-40B4-BE49-F238E27FC236}">
                <a16:creationId xmlns:a16="http://schemas.microsoft.com/office/drawing/2014/main" id="{DD1078B7-F0BB-4640-94C1-94554E800FC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017265" y="1592342"/>
            <a:ext cx="1" cy="7158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72">
            <a:extLst>
              <a:ext uri="{FF2B5EF4-FFF2-40B4-BE49-F238E27FC236}">
                <a16:creationId xmlns:a16="http://schemas.microsoft.com/office/drawing/2014/main" id="{ABE26BB5-E951-4BA4-837E-35EE51A447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017265" y="1592342"/>
            <a:ext cx="915881" cy="7158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72">
            <a:extLst>
              <a:ext uri="{FF2B5EF4-FFF2-40B4-BE49-F238E27FC236}">
                <a16:creationId xmlns:a16="http://schemas.microsoft.com/office/drawing/2014/main" id="{11B4FE36-CA6D-4958-8303-E231D96E75C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94749" y="1592342"/>
            <a:ext cx="1" cy="7158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D75CF462-D859-4461-851C-9BF24CA1B2CD}"/>
              </a:ext>
            </a:extLst>
          </p:cNvPr>
          <p:cNvSpPr/>
          <p:nvPr/>
        </p:nvSpPr>
        <p:spPr>
          <a:xfrm>
            <a:off x="2299901" y="3992593"/>
            <a:ext cx="1848876" cy="190989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&lt;imports&gt;</a:t>
            </a:r>
          </a:p>
          <a:p>
            <a:r>
              <a:rPr lang="en-US" sz="1000" dirty="0"/>
              <a:t>    &lt;package name=“A“</a:t>
            </a:r>
          </a:p>
          <a:p>
            <a:r>
              <a:rPr lang="en-US" sz="1000" dirty="0"/>
              <a:t>                      path=“A\Import“&gt;</a:t>
            </a:r>
          </a:p>
          <a:p>
            <a:r>
              <a:rPr lang="en-US" sz="1000" dirty="0"/>
              <a:t>        &lt;dependson name=“B" /&gt;</a:t>
            </a:r>
          </a:p>
          <a:p>
            <a:r>
              <a:rPr lang="en-US" sz="1000" dirty="0"/>
              <a:t>    &lt;/package&gt;</a:t>
            </a:r>
          </a:p>
          <a:p>
            <a:r>
              <a:rPr lang="en-US" sz="1000" dirty="0"/>
              <a:t>    &lt;package name=“B“</a:t>
            </a:r>
          </a:p>
          <a:p>
            <a:r>
              <a:rPr lang="en-US" sz="1000" dirty="0"/>
              <a:t>                      path=“B\Import“ /&gt;</a:t>
            </a:r>
          </a:p>
          <a:p>
            <a:r>
              <a:rPr lang="en-US" sz="1000" dirty="0"/>
              <a:t>&lt;/imports&gt;</a:t>
            </a:r>
          </a:p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F29AC-1078-4BAD-BFA1-5CBB2949D6BB}"/>
              </a:ext>
            </a:extLst>
          </p:cNvPr>
          <p:cNvSpPr txBox="1"/>
          <p:nvPr/>
        </p:nvSpPr>
        <p:spPr>
          <a:xfrm>
            <a:off x="2745236" y="5985631"/>
            <a:ext cx="95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imports.mf</a:t>
            </a:r>
          </a:p>
        </p:txBody>
      </p:sp>
      <p:cxnSp>
        <p:nvCxnSpPr>
          <p:cNvPr id="24" name="Straight Connector 172">
            <a:extLst>
              <a:ext uri="{FF2B5EF4-FFF2-40B4-BE49-F238E27FC236}">
                <a16:creationId xmlns:a16="http://schemas.microsoft.com/office/drawing/2014/main" id="{72778B64-CA3A-4FC7-AC8F-9622114610F6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flipH="1">
            <a:off x="3224339" y="3080551"/>
            <a:ext cx="1370410" cy="91204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172">
            <a:extLst>
              <a:ext uri="{FF2B5EF4-FFF2-40B4-BE49-F238E27FC236}">
                <a16:creationId xmlns:a16="http://schemas.microsoft.com/office/drawing/2014/main" id="{51A93223-0E96-4217-8A67-AF32439197A0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017265" y="3080551"/>
            <a:ext cx="1207074" cy="91204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B001F3-46D6-4142-88DF-F64EB0DB8955}"/>
              </a:ext>
            </a:extLst>
          </p:cNvPr>
          <p:cNvSpPr/>
          <p:nvPr/>
        </p:nvSpPr>
        <p:spPr>
          <a:xfrm>
            <a:off x="6171531" y="3150393"/>
            <a:ext cx="1536804" cy="77235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Aras Import Tool</a:t>
            </a:r>
          </a:p>
        </p:txBody>
      </p:sp>
      <p:cxnSp>
        <p:nvCxnSpPr>
          <p:cNvPr id="31" name="Straight Connector 172">
            <a:extLst>
              <a:ext uri="{FF2B5EF4-FFF2-40B4-BE49-F238E27FC236}">
                <a16:creationId xmlns:a16="http://schemas.microsoft.com/office/drawing/2014/main" id="{87423C3B-F8CF-4529-B825-A0E1AC714AD8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4148777" y="3536572"/>
            <a:ext cx="2022754" cy="141097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172">
            <a:extLst>
              <a:ext uri="{FF2B5EF4-FFF2-40B4-BE49-F238E27FC236}">
                <a16:creationId xmlns:a16="http://schemas.microsoft.com/office/drawing/2014/main" id="{C71D7F16-CA47-4D04-831A-EE0371EB05A2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7708335" y="3533168"/>
            <a:ext cx="1179137" cy="340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27D320-C338-44AD-AF31-171A5F1EACC9}"/>
              </a:ext>
            </a:extLst>
          </p:cNvPr>
          <p:cNvSpPr txBox="1"/>
          <p:nvPr/>
        </p:nvSpPr>
        <p:spPr>
          <a:xfrm>
            <a:off x="7963034" y="3215333"/>
            <a:ext cx="84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AMLs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068E48-6316-46F6-91C9-C720EE94A4FD}"/>
              </a:ext>
            </a:extLst>
          </p:cNvPr>
          <p:cNvGrpSpPr/>
          <p:nvPr/>
        </p:nvGrpSpPr>
        <p:grpSpPr>
          <a:xfrm>
            <a:off x="8887472" y="2003534"/>
            <a:ext cx="2574525" cy="3059267"/>
            <a:chOff x="8887472" y="2003534"/>
            <a:chExt cx="2574525" cy="305926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C648253-273B-4CE3-B32B-E4ABE4C9D07C}"/>
                </a:ext>
              </a:extLst>
            </p:cNvPr>
            <p:cNvGrpSpPr/>
            <p:nvPr/>
          </p:nvGrpSpPr>
          <p:grpSpPr>
            <a:xfrm>
              <a:off x="8887472" y="2003534"/>
              <a:ext cx="2574525" cy="3059267"/>
              <a:chOff x="8604836" y="1409380"/>
              <a:chExt cx="2574525" cy="305926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AB584B8-0157-400D-949F-3E746BBD7EEB}"/>
                  </a:ext>
                </a:extLst>
              </p:cNvPr>
              <p:cNvGrpSpPr/>
              <p:nvPr/>
            </p:nvGrpSpPr>
            <p:grpSpPr>
              <a:xfrm>
                <a:off x="8604836" y="1409380"/>
                <a:ext cx="2574525" cy="3059267"/>
                <a:chOff x="8604836" y="1409380"/>
                <a:chExt cx="2574525" cy="3059267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B5162617-4E22-470D-AB00-B20DEBBF52FD}"/>
                    </a:ext>
                  </a:extLst>
                </p:cNvPr>
                <p:cNvSpPr/>
                <p:nvPr/>
              </p:nvSpPr>
              <p:spPr>
                <a:xfrm>
                  <a:off x="8604836" y="1409380"/>
                  <a:ext cx="2574525" cy="3059267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C05DC8E9-78C8-4C2B-9627-B22DBEC7FB0D}"/>
                    </a:ext>
                  </a:extLst>
                </p:cNvPr>
                <p:cNvSpPr/>
                <p:nvPr/>
              </p:nvSpPr>
              <p:spPr>
                <a:xfrm>
                  <a:off x="8821855" y="1877551"/>
                  <a:ext cx="2102457" cy="48679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</a:schemeClr>
                      </a:solidFill>
                    </a:rPr>
                    <a:t>Innovator</a:t>
                  </a:r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C711E2-07F0-4FA3-A331-514B85D3152D}"/>
                    </a:ext>
                  </a:extLst>
                </p:cNvPr>
                <p:cNvSpPr txBox="1"/>
                <p:nvPr/>
              </p:nvSpPr>
              <p:spPr>
                <a:xfrm>
                  <a:off x="9212956" y="1417613"/>
                  <a:ext cx="135828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Instance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A0B5481-6FA5-477E-907E-81E58ACC5D1D}"/>
                    </a:ext>
                  </a:extLst>
                </p:cNvPr>
                <p:cNvSpPr/>
                <p:nvPr/>
              </p:nvSpPr>
              <p:spPr>
                <a:xfrm>
                  <a:off x="8821855" y="3631706"/>
                  <a:ext cx="2102457" cy="48679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50000"/>
                        </a:schemeClr>
                      </a:solidFill>
                    </a:rPr>
                    <a:t>Database</a:t>
                  </a:r>
                  <a:endParaRPr lang="en-US" sz="12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E2685B-191A-40D9-BB17-4515B2597A2D}"/>
                  </a:ext>
                </a:extLst>
              </p:cNvPr>
              <p:cNvSpPr txBox="1"/>
              <p:nvPr/>
            </p:nvSpPr>
            <p:spPr>
              <a:xfrm>
                <a:off x="9193941" y="2364880"/>
                <a:ext cx="13582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cxnSp>
          <p:nvCxnSpPr>
            <p:cNvPr id="49" name="Straight Connector 172">
              <a:extLst>
                <a:ext uri="{FF2B5EF4-FFF2-40B4-BE49-F238E27FC236}">
                  <a16:creationId xmlns:a16="http://schemas.microsoft.com/office/drawing/2014/main" id="{302C19DF-480D-4011-81E8-281628850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183" y="2958497"/>
              <a:ext cx="0" cy="1283560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79B0B8-DCF2-4126-A460-53797D74C16D}"/>
                </a:ext>
              </a:extLst>
            </p:cNvPr>
            <p:cNvSpPr txBox="1"/>
            <p:nvPr/>
          </p:nvSpPr>
          <p:spPr>
            <a:xfrm>
              <a:off x="10535421" y="3344969"/>
              <a:ext cx="7496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23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C954E-B5EE-4D5C-A249-6FC40CE7134F}"/>
              </a:ext>
            </a:extLst>
          </p:cNvPr>
          <p:cNvSpPr/>
          <p:nvPr/>
        </p:nvSpPr>
        <p:spPr>
          <a:xfrm>
            <a:off x="532660" y="2523478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Aras Innovator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D6DB09-3F4E-4D4A-A07B-0C666B65338C}"/>
              </a:ext>
            </a:extLst>
          </p:cNvPr>
          <p:cNvSpPr/>
          <p:nvPr/>
        </p:nvSpPr>
        <p:spPr>
          <a:xfrm>
            <a:off x="2078854" y="2129531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Aras Import Tool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F6767-84B7-401C-AA9D-847E7AB8EB93}"/>
              </a:ext>
            </a:extLst>
          </p:cNvPr>
          <p:cNvSpPr/>
          <p:nvPr/>
        </p:nvSpPr>
        <p:spPr>
          <a:xfrm>
            <a:off x="1149363" y="3962769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5BAA99-A9D2-48AE-B92D-975F63323FC8}"/>
              </a:ext>
            </a:extLst>
          </p:cNvPr>
          <p:cNvSpPr/>
          <p:nvPr/>
        </p:nvSpPr>
        <p:spPr>
          <a:xfrm>
            <a:off x="2615953" y="3743590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FDC0E3-5114-41C0-8C2A-3BE665F14179}"/>
              </a:ext>
            </a:extLst>
          </p:cNvPr>
          <p:cNvGrpSpPr/>
          <p:nvPr/>
        </p:nvGrpSpPr>
        <p:grpSpPr>
          <a:xfrm>
            <a:off x="5376909" y="3307484"/>
            <a:ext cx="6531597" cy="1310569"/>
            <a:chOff x="6096000" y="4069299"/>
            <a:chExt cx="6531597" cy="13105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1F09EC-1C77-45E6-B590-77C4EFE21DFC}"/>
                </a:ext>
              </a:extLst>
            </p:cNvPr>
            <p:cNvGrpSpPr/>
            <p:nvPr/>
          </p:nvGrpSpPr>
          <p:grpSpPr>
            <a:xfrm>
              <a:off x="6096000" y="4069300"/>
              <a:ext cx="6531597" cy="1310568"/>
              <a:chOff x="6096000" y="4069300"/>
              <a:chExt cx="6531597" cy="131056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FFA9831-896F-4298-9B82-42F1B64B4E98}"/>
                  </a:ext>
                </a:extLst>
              </p:cNvPr>
              <p:cNvSpPr/>
              <p:nvPr/>
            </p:nvSpPr>
            <p:spPr>
              <a:xfrm>
                <a:off x="6096000" y="4474344"/>
                <a:ext cx="6531597" cy="905524"/>
              </a:xfrm>
              <a:prstGeom prst="roundRect">
                <a:avLst/>
              </a:prstGeom>
              <a:solidFill>
                <a:srgbClr val="60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62AB4AC-FBB0-45A8-8FB1-1D1CB593A8EF}"/>
                  </a:ext>
                </a:extLst>
              </p:cNvPr>
              <p:cNvSpPr/>
              <p:nvPr/>
            </p:nvSpPr>
            <p:spPr>
              <a:xfrm>
                <a:off x="6354932" y="4080397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Aras Innovator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56A87B-CE35-43A0-BEB1-FEDC6DB38A29}"/>
                  </a:ext>
                </a:extLst>
              </p:cNvPr>
              <p:cNvSpPr/>
              <p:nvPr/>
            </p:nvSpPr>
            <p:spPr>
              <a:xfrm>
                <a:off x="7608163" y="4069301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Aras Import Tool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19999A4-B198-46B8-B84E-DA7C7AFB83D8}"/>
                  </a:ext>
                </a:extLst>
              </p:cNvPr>
              <p:cNvSpPr/>
              <p:nvPr/>
            </p:nvSpPr>
            <p:spPr>
              <a:xfrm>
                <a:off x="8861394" y="4069300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9AAE38E-5ECF-4CFC-A583-02EDA63E1300}"/>
                  </a:ext>
                </a:extLst>
              </p:cNvPr>
              <p:cNvSpPr/>
              <p:nvPr/>
            </p:nvSpPr>
            <p:spPr>
              <a:xfrm>
                <a:off x="10114625" y="4080396"/>
                <a:ext cx="1074198" cy="78789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TAF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45AD5A-6EC1-4561-86FD-209505BAA3B6}"/>
                  </a:ext>
                </a:extLst>
              </p:cNvPr>
              <p:cNvSpPr txBox="1"/>
              <p:nvPr/>
            </p:nvSpPr>
            <p:spPr>
              <a:xfrm>
                <a:off x="8264518" y="4923966"/>
                <a:ext cx="107419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CRT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50D2D86-BE51-454F-9B81-F7B5E1ED9D37}"/>
                </a:ext>
              </a:extLst>
            </p:cNvPr>
            <p:cNvSpPr/>
            <p:nvPr/>
          </p:nvSpPr>
          <p:spPr>
            <a:xfrm>
              <a:off x="11367856" y="4069299"/>
              <a:ext cx="1074198" cy="78789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ARK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2FF870-24B5-4882-AD69-7334CEAB3CF5}"/>
              </a:ext>
            </a:extLst>
          </p:cNvPr>
          <p:cNvSpPr/>
          <p:nvPr/>
        </p:nvSpPr>
        <p:spPr>
          <a:xfrm>
            <a:off x="3411984" y="2547885"/>
            <a:ext cx="1074198" cy="7878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ARK</a:t>
            </a:r>
          </a:p>
        </p:txBody>
      </p:sp>
    </p:spTree>
    <p:extLst>
      <p:ext uri="{BB962C8B-B14F-4D97-AF65-F5344CB8AC3E}">
        <p14:creationId xmlns:p14="http://schemas.microsoft.com/office/powerpoint/2010/main" val="319522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D7CC91-C340-4525-B67D-6A47F61450BC}"/>
              </a:ext>
            </a:extLst>
          </p:cNvPr>
          <p:cNvCxnSpPr/>
          <p:nvPr/>
        </p:nvCxnSpPr>
        <p:spPr>
          <a:xfrm>
            <a:off x="626454" y="5365864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04184-42C8-4241-BBFA-4C5CD8333F76}"/>
              </a:ext>
            </a:extLst>
          </p:cNvPr>
          <p:cNvCxnSpPr/>
          <p:nvPr/>
        </p:nvCxnSpPr>
        <p:spPr>
          <a:xfrm>
            <a:off x="652721" y="2745467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CA8F39-DF7E-4F57-BC1B-520BF80E4AA5}"/>
              </a:ext>
            </a:extLst>
          </p:cNvPr>
          <p:cNvSpPr txBox="1"/>
          <p:nvPr/>
        </p:nvSpPr>
        <p:spPr>
          <a:xfrm>
            <a:off x="55486" y="2781001"/>
            <a:ext cx="87889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C2918A-FE36-4772-91D4-5F3A7B26B5B6}"/>
              </a:ext>
            </a:extLst>
          </p:cNvPr>
          <p:cNvCxnSpPr>
            <a:cxnSpLocks/>
          </p:cNvCxnSpPr>
          <p:nvPr/>
        </p:nvCxnSpPr>
        <p:spPr>
          <a:xfrm flipV="1">
            <a:off x="612556" y="6157570"/>
            <a:ext cx="10617696" cy="1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1763B-AC34-4EDC-80EE-EB6A895E19F6}"/>
              </a:ext>
            </a:extLst>
          </p:cNvPr>
          <p:cNvSpPr txBox="1"/>
          <p:nvPr/>
        </p:nvSpPr>
        <p:spPr>
          <a:xfrm>
            <a:off x="11051797" y="6176776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EE4D5-19B6-46B9-9A14-792F16F70F0F}"/>
              </a:ext>
            </a:extLst>
          </p:cNvPr>
          <p:cNvSpPr txBox="1"/>
          <p:nvPr/>
        </p:nvSpPr>
        <p:spPr>
          <a:xfrm>
            <a:off x="1537909" y="6163730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8FDC2-AE9C-48D3-9407-E8251E4834D0}"/>
              </a:ext>
            </a:extLst>
          </p:cNvPr>
          <p:cNvCxnSpPr>
            <a:cxnSpLocks/>
          </p:cNvCxnSpPr>
          <p:nvPr/>
        </p:nvCxnSpPr>
        <p:spPr>
          <a:xfrm>
            <a:off x="1537909" y="6066075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7C2802-0F07-4D5E-A87D-78F200E93C1F}"/>
              </a:ext>
            </a:extLst>
          </p:cNvPr>
          <p:cNvSpPr txBox="1"/>
          <p:nvPr/>
        </p:nvSpPr>
        <p:spPr>
          <a:xfrm>
            <a:off x="3212099" y="6177952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60325E-3131-4B77-88CD-C51D510F4A56}"/>
              </a:ext>
            </a:extLst>
          </p:cNvPr>
          <p:cNvCxnSpPr>
            <a:cxnSpLocks/>
          </p:cNvCxnSpPr>
          <p:nvPr/>
        </p:nvCxnSpPr>
        <p:spPr>
          <a:xfrm>
            <a:off x="3212099" y="6072372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FD396-666A-401F-94A9-3B3F64C87F76}"/>
              </a:ext>
            </a:extLst>
          </p:cNvPr>
          <p:cNvSpPr txBox="1"/>
          <p:nvPr/>
        </p:nvSpPr>
        <p:spPr>
          <a:xfrm>
            <a:off x="92107" y="5369302"/>
            <a:ext cx="805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Git tags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E9C32-DFA4-4F17-BE44-87CDA4D95058}"/>
              </a:ext>
            </a:extLst>
          </p:cNvPr>
          <p:cNvSpPr txBox="1"/>
          <p:nvPr/>
        </p:nvSpPr>
        <p:spPr>
          <a:xfrm>
            <a:off x="57442" y="1347037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Baseline storage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89D44-20C7-44B1-8D04-A1A9AC07489B}"/>
              </a:ext>
            </a:extLst>
          </p:cNvPr>
          <p:cNvCxnSpPr/>
          <p:nvPr/>
        </p:nvCxnSpPr>
        <p:spPr>
          <a:xfrm>
            <a:off x="587880" y="4534185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658216-8AB6-4C69-87B2-2EFDC8122C8F}"/>
              </a:ext>
            </a:extLst>
          </p:cNvPr>
          <p:cNvCxnSpPr/>
          <p:nvPr/>
        </p:nvCxnSpPr>
        <p:spPr>
          <a:xfrm>
            <a:off x="587880" y="3732777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946A9C-34FD-47C6-AA5E-7A997F153068}"/>
              </a:ext>
            </a:extLst>
          </p:cNvPr>
          <p:cNvSpPr txBox="1"/>
          <p:nvPr/>
        </p:nvSpPr>
        <p:spPr>
          <a:xfrm>
            <a:off x="55485" y="3786552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Package storage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7CF2-25EB-4CC2-8E1B-D244949644E8}"/>
              </a:ext>
            </a:extLst>
          </p:cNvPr>
          <p:cNvSpPr txBox="1"/>
          <p:nvPr/>
        </p:nvSpPr>
        <p:spPr>
          <a:xfrm>
            <a:off x="5595159" y="6176775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B5CAC-580E-410D-B5D2-809B1D39237C}"/>
              </a:ext>
            </a:extLst>
          </p:cNvPr>
          <p:cNvCxnSpPr>
            <a:cxnSpLocks/>
          </p:cNvCxnSpPr>
          <p:nvPr/>
        </p:nvCxnSpPr>
        <p:spPr>
          <a:xfrm>
            <a:off x="5595159" y="6071195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F35E93-DC6A-4029-A06F-DE82E59A60BC}"/>
              </a:ext>
            </a:extLst>
          </p:cNvPr>
          <p:cNvSpPr txBox="1"/>
          <p:nvPr/>
        </p:nvSpPr>
        <p:spPr>
          <a:xfrm>
            <a:off x="8565623" y="6165179"/>
            <a:ext cx="450644" cy="379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4D4108-BE08-440D-8DDC-F87638888D5B}"/>
              </a:ext>
            </a:extLst>
          </p:cNvPr>
          <p:cNvCxnSpPr>
            <a:cxnSpLocks/>
          </p:cNvCxnSpPr>
          <p:nvPr/>
        </p:nvCxnSpPr>
        <p:spPr>
          <a:xfrm>
            <a:off x="8565623" y="6059600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5757129-05AF-4107-BC0B-80F0EAC78BA7}"/>
              </a:ext>
            </a:extLst>
          </p:cNvPr>
          <p:cNvSpPr/>
          <p:nvPr/>
        </p:nvSpPr>
        <p:spPr>
          <a:xfrm>
            <a:off x="1362072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5780171-C7E1-452B-9C86-1A9888B2ADCF}"/>
              </a:ext>
            </a:extLst>
          </p:cNvPr>
          <p:cNvSpPr/>
          <p:nvPr/>
        </p:nvSpPr>
        <p:spPr>
          <a:xfrm>
            <a:off x="221075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42F9A51-BE16-48F3-89E5-EF678A952E67}"/>
              </a:ext>
            </a:extLst>
          </p:cNvPr>
          <p:cNvSpPr/>
          <p:nvPr/>
        </p:nvSpPr>
        <p:spPr>
          <a:xfrm>
            <a:off x="300212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98E7F23-118A-4E5C-986F-CFA78D392E39}"/>
              </a:ext>
            </a:extLst>
          </p:cNvPr>
          <p:cNvSpPr/>
          <p:nvPr/>
        </p:nvSpPr>
        <p:spPr>
          <a:xfrm>
            <a:off x="379349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CA2D4-E91A-4C51-AA73-0DEE9C412695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706020" y="4946393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41753-F72D-470A-AF9E-169DFD248B0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554703" y="4946393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DD745D-4D8E-4F37-A3AB-EA84CA2EC8AF}"/>
              </a:ext>
            </a:extLst>
          </p:cNvPr>
          <p:cNvCxnSpPr>
            <a:cxnSpLocks/>
          </p:cNvCxnSpPr>
          <p:nvPr/>
        </p:nvCxnSpPr>
        <p:spPr>
          <a:xfrm>
            <a:off x="3337726" y="4943782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A18E96B-6EAD-48C7-B8FA-B9A207476D72}"/>
              </a:ext>
            </a:extLst>
          </p:cNvPr>
          <p:cNvSpPr/>
          <p:nvPr/>
        </p:nvSpPr>
        <p:spPr>
          <a:xfrm>
            <a:off x="4584865" y="477861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3BDDC-4329-48D0-A95B-2E01667DAA62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4928813" y="4941172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7F8D67-D768-49D5-95DF-543AB6B97536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4137443" y="4946393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545435-5B88-4D6A-990B-E0E91AEB760C}"/>
              </a:ext>
            </a:extLst>
          </p:cNvPr>
          <p:cNvSpPr/>
          <p:nvPr/>
        </p:nvSpPr>
        <p:spPr>
          <a:xfrm>
            <a:off x="7583252" y="4773420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F2FCA5-A51C-4437-866C-0EF4EC5F08EE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242212" y="4937377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EEDD93-8B46-4370-8D2A-7369C24D198C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7927200" y="4941200"/>
            <a:ext cx="41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CA0DE7E-E1C7-4036-9AE3-E28915EE6C8F}"/>
              </a:ext>
            </a:extLst>
          </p:cNvPr>
          <p:cNvSpPr/>
          <p:nvPr/>
        </p:nvSpPr>
        <p:spPr>
          <a:xfrm>
            <a:off x="8345381" y="4773420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7D53E3C-B8D3-4100-9B22-72BB1B6EE98F}"/>
              </a:ext>
            </a:extLst>
          </p:cNvPr>
          <p:cNvSpPr/>
          <p:nvPr/>
        </p:nvSpPr>
        <p:spPr>
          <a:xfrm>
            <a:off x="5416735" y="477339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4738E3-49B9-4DF8-B9FA-90DBA82A89A8}"/>
              </a:ext>
            </a:extLst>
          </p:cNvPr>
          <p:cNvCxnSpPr>
            <a:cxnSpLocks/>
            <a:stCxn id="39" idx="6"/>
            <a:endCxn id="115" idx="2"/>
          </p:cNvCxnSpPr>
          <p:nvPr/>
        </p:nvCxnSpPr>
        <p:spPr>
          <a:xfrm>
            <a:off x="5760683" y="4941172"/>
            <a:ext cx="427076" cy="2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0B531B-A5D0-434F-BF8E-C60BF90E90B5}"/>
              </a:ext>
            </a:extLst>
          </p:cNvPr>
          <p:cNvSpPr txBox="1"/>
          <p:nvPr/>
        </p:nvSpPr>
        <p:spPr>
          <a:xfrm>
            <a:off x="55485" y="4542474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branch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EAD8F8-0D73-4BF1-9CB6-97ED96E05515}"/>
              </a:ext>
            </a:extLst>
          </p:cNvPr>
          <p:cNvSpPr/>
          <p:nvPr/>
        </p:nvSpPr>
        <p:spPr>
          <a:xfrm>
            <a:off x="1043727" y="2958804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0F5615-5F61-4018-9678-B6AB7179A8B0}"/>
              </a:ext>
            </a:extLst>
          </p:cNvPr>
          <p:cNvGrpSpPr/>
          <p:nvPr/>
        </p:nvGrpSpPr>
        <p:grpSpPr>
          <a:xfrm>
            <a:off x="969849" y="985060"/>
            <a:ext cx="1128393" cy="1543981"/>
            <a:chOff x="976892" y="989781"/>
            <a:chExt cx="1128393" cy="154398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25B01A-7B1B-48F7-99CC-C24EF04A29E0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4F513D31-8AED-4652-A2C9-8FA6489B906D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0141517-50DE-4780-A5A7-D0AF120A764C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2F1BC0D-1F10-4CE3-A8D5-216D8A50D98E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Clean 12.0 SP8</a:t>
                </a:r>
              </a:p>
            </p:txBody>
          </p: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32D4201-1A4D-4F52-B100-3CE982F0CBEC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122FA3-468F-45F5-A051-11DBCEA551B4}"/>
              </a:ext>
            </a:extLst>
          </p:cNvPr>
          <p:cNvCxnSpPr>
            <a:cxnSpLocks/>
          </p:cNvCxnSpPr>
          <p:nvPr/>
        </p:nvCxnSpPr>
        <p:spPr>
          <a:xfrm flipV="1">
            <a:off x="2035096" y="4677698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9E51FFA-6284-48F1-B610-2B340E2B79DD}"/>
              </a:ext>
            </a:extLst>
          </p:cNvPr>
          <p:cNvSpPr/>
          <p:nvPr/>
        </p:nvSpPr>
        <p:spPr>
          <a:xfrm>
            <a:off x="2678412" y="3856532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R1.0 package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D9F797-603C-446F-9C1E-7F93744F6BC0}"/>
              </a:ext>
            </a:extLst>
          </p:cNvPr>
          <p:cNvCxnSpPr>
            <a:cxnSpLocks/>
            <a:stCxn id="27" idx="0"/>
            <a:endCxn id="50" idx="2"/>
          </p:cNvCxnSpPr>
          <p:nvPr/>
        </p:nvCxnSpPr>
        <p:spPr>
          <a:xfrm flipH="1" flipV="1">
            <a:off x="3174097" y="4336703"/>
            <a:ext cx="2" cy="4419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FD9C7D-5FE0-4340-AE93-9F259E97A595}"/>
              </a:ext>
            </a:extLst>
          </p:cNvPr>
          <p:cNvSpPr/>
          <p:nvPr/>
        </p:nvSpPr>
        <p:spPr>
          <a:xfrm>
            <a:off x="2678411" y="2956840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 &amp; R1.0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26E89E-73D1-4042-A82E-E7876CB40DF7}"/>
              </a:ext>
            </a:extLst>
          </p:cNvPr>
          <p:cNvCxnSpPr>
            <a:cxnSpLocks/>
            <a:stCxn id="50" idx="0"/>
            <a:endCxn id="52" idx="2"/>
          </p:cNvCxnSpPr>
          <p:nvPr/>
        </p:nvCxnSpPr>
        <p:spPr>
          <a:xfrm flipH="1" flipV="1">
            <a:off x="3174096" y="3437011"/>
            <a:ext cx="1" cy="4195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D1197E-EF66-4C23-9669-722F1E92471F}"/>
              </a:ext>
            </a:extLst>
          </p:cNvPr>
          <p:cNvGrpSpPr/>
          <p:nvPr/>
        </p:nvGrpSpPr>
        <p:grpSpPr>
          <a:xfrm>
            <a:off x="2609898" y="988176"/>
            <a:ext cx="1128393" cy="1543981"/>
            <a:chOff x="976892" y="989781"/>
            <a:chExt cx="1128393" cy="154398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E240936-6D1B-4D77-ADBE-7B45710C32AC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B3B807F4-A748-4B0F-A4D1-A0F3E6C6FDD6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7F2C02-CD8A-4975-BD7C-8102D32DCACF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3F3125-E52F-4D87-A29D-35B16A3ED52D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12.0 SP8 &amp; R1.0</a:t>
                </a:r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C3754EB-BE33-44B1-A86D-509EC0E60C92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79452B-E352-4B8E-9582-19689D3FD67B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H="1" flipV="1">
            <a:off x="3164688" y="2532157"/>
            <a:ext cx="9408" cy="4246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2860061-426B-43B8-99CB-DAE05AD88430}"/>
              </a:ext>
            </a:extLst>
          </p:cNvPr>
          <p:cNvCxnSpPr>
            <a:cxnSpLocks/>
            <a:stCxn id="57" idx="3"/>
            <a:endCxn id="28" idx="0"/>
          </p:cNvCxnSpPr>
          <p:nvPr/>
        </p:nvCxnSpPr>
        <p:spPr>
          <a:xfrm>
            <a:off x="3701363" y="1760167"/>
            <a:ext cx="264106" cy="3018446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A35517A-0941-4841-909A-4D08C4F5C87B}"/>
              </a:ext>
            </a:extLst>
          </p:cNvPr>
          <p:cNvSpPr/>
          <p:nvPr/>
        </p:nvSpPr>
        <p:spPr>
          <a:xfrm>
            <a:off x="5095805" y="3856532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R1.1 package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BF25EA-42C2-45B3-AE58-CC103F4D48F9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5588709" y="4336703"/>
            <a:ext cx="2781" cy="43668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0B1CDCE-B5BF-4242-A102-DC3238992916}"/>
              </a:ext>
            </a:extLst>
          </p:cNvPr>
          <p:cNvSpPr/>
          <p:nvPr/>
        </p:nvSpPr>
        <p:spPr>
          <a:xfrm>
            <a:off x="5095804" y="2956840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 &amp; R1.1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DE3B9C-DF9F-4478-A6A1-E58A516FACB4}"/>
              </a:ext>
            </a:extLst>
          </p:cNvPr>
          <p:cNvCxnSpPr>
            <a:cxnSpLocks/>
            <a:stCxn id="62" idx="0"/>
            <a:endCxn id="64" idx="2"/>
          </p:cNvCxnSpPr>
          <p:nvPr/>
        </p:nvCxnSpPr>
        <p:spPr>
          <a:xfrm flipH="1" flipV="1">
            <a:off x="5591489" y="3437011"/>
            <a:ext cx="1" cy="4195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3EC57E-B1A2-46E6-84FF-169456EE6A51}"/>
              </a:ext>
            </a:extLst>
          </p:cNvPr>
          <p:cNvGrpSpPr/>
          <p:nvPr/>
        </p:nvGrpSpPr>
        <p:grpSpPr>
          <a:xfrm>
            <a:off x="5027291" y="988176"/>
            <a:ext cx="1128393" cy="1543981"/>
            <a:chOff x="976892" y="989781"/>
            <a:chExt cx="1128393" cy="154398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D86738-1CB9-4D92-A64E-74F02D062DE4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AA517E0-6124-4ACA-9DE2-D90C775E412C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270CA48E-3D02-487F-8E60-2B9324B7130D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8424AA-C0F9-46DF-BD1D-8389F3123160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12.0 SP8 &amp; R1.1</a:t>
                </a:r>
              </a:p>
            </p:txBody>
          </p: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F942190-7890-4E3A-A9F3-BCAE90D06A2F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330AE2-9B75-493B-89D7-A61A2E379B13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H="1" flipV="1">
            <a:off x="5582081" y="2532157"/>
            <a:ext cx="9408" cy="4246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402200-A6A6-4952-9CA8-B517E6B9EC57}"/>
              </a:ext>
            </a:extLst>
          </p:cNvPr>
          <p:cNvCxnSpPr>
            <a:cxnSpLocks/>
          </p:cNvCxnSpPr>
          <p:nvPr/>
        </p:nvCxnSpPr>
        <p:spPr>
          <a:xfrm flipV="1">
            <a:off x="4458373" y="4677759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6AEE972-7936-4644-89F8-8909C1B47A6D}"/>
              </a:ext>
            </a:extLst>
          </p:cNvPr>
          <p:cNvSpPr/>
          <p:nvPr/>
        </p:nvSpPr>
        <p:spPr>
          <a:xfrm>
            <a:off x="8024899" y="3848289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R2.0 package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497400C-29A2-45AE-A8C7-AA1DD49B06B7}"/>
              </a:ext>
            </a:extLst>
          </p:cNvPr>
          <p:cNvSpPr/>
          <p:nvPr/>
        </p:nvSpPr>
        <p:spPr>
          <a:xfrm>
            <a:off x="8024898" y="2946093"/>
            <a:ext cx="991369" cy="4801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 12.0 SP8 &amp; R2.0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23841-B008-40FC-BBA7-8B39BD9B2898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8520583" y="3426264"/>
            <a:ext cx="1" cy="4220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AF1AC8B-85BA-4775-B1D7-F64611EEDF06}"/>
              </a:ext>
            </a:extLst>
          </p:cNvPr>
          <p:cNvGrpSpPr/>
          <p:nvPr/>
        </p:nvGrpSpPr>
        <p:grpSpPr>
          <a:xfrm>
            <a:off x="7962566" y="981526"/>
            <a:ext cx="1128393" cy="1543981"/>
            <a:chOff x="976892" y="989781"/>
            <a:chExt cx="1128393" cy="154398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969DD7F-5E8B-4B72-B49A-E7A7C46A58FE}"/>
                </a:ext>
              </a:extLst>
            </p:cNvPr>
            <p:cNvGrpSpPr/>
            <p:nvPr/>
          </p:nvGrpSpPr>
          <p:grpSpPr>
            <a:xfrm>
              <a:off x="976892" y="989781"/>
              <a:ext cx="1128393" cy="1543981"/>
              <a:chOff x="347646" y="4292012"/>
              <a:chExt cx="1128393" cy="1543981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888A32EA-EE37-45BB-A530-96CE2076981C}"/>
                  </a:ext>
                </a:extLst>
              </p:cNvPr>
              <p:cNvSpPr/>
              <p:nvPr/>
            </p:nvSpPr>
            <p:spPr>
              <a:xfrm>
                <a:off x="365761" y="4292012"/>
                <a:ext cx="1073350" cy="154398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01389FB0-6432-4017-8F08-698703409E66}"/>
                  </a:ext>
                </a:extLst>
              </p:cNvPr>
              <p:cNvSpPr/>
              <p:nvPr/>
            </p:nvSpPr>
            <p:spPr>
              <a:xfrm>
                <a:off x="505689" y="4835776"/>
                <a:ext cx="793493" cy="3878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CodeTree.zip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E62A1E-3248-4899-88DE-C451599DE07D}"/>
                  </a:ext>
                </a:extLst>
              </p:cNvPr>
              <p:cNvSpPr txBox="1"/>
              <p:nvPr/>
            </p:nvSpPr>
            <p:spPr>
              <a:xfrm>
                <a:off x="347646" y="4379569"/>
                <a:ext cx="112839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Baseline for 12.0 SP8 &amp; R2.0</a:t>
                </a:r>
              </a:p>
            </p:txBody>
          </p:sp>
        </p:grp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02DA966-98AE-4A2B-BAE3-A9C12A144302}"/>
                </a:ext>
              </a:extLst>
            </p:cNvPr>
            <p:cNvSpPr/>
            <p:nvPr/>
          </p:nvSpPr>
          <p:spPr>
            <a:xfrm>
              <a:off x="1136680" y="2005927"/>
              <a:ext cx="793493" cy="38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DB.bak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A0A1D8-8D04-493B-BEDC-E234A0E71E7E}"/>
              </a:ext>
            </a:extLst>
          </p:cNvPr>
          <p:cNvCxnSpPr>
            <a:cxnSpLocks/>
            <a:stCxn id="87" idx="0"/>
            <a:endCxn id="92" idx="2"/>
          </p:cNvCxnSpPr>
          <p:nvPr/>
        </p:nvCxnSpPr>
        <p:spPr>
          <a:xfrm flipH="1" flipV="1">
            <a:off x="8517356" y="2525507"/>
            <a:ext cx="3227" cy="42058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1952FC-313B-45E4-8C98-4D8F9824E292}"/>
              </a:ext>
            </a:extLst>
          </p:cNvPr>
          <p:cNvCxnSpPr>
            <a:cxnSpLocks/>
            <a:stCxn id="38" idx="0"/>
            <a:endCxn id="86" idx="2"/>
          </p:cNvCxnSpPr>
          <p:nvPr/>
        </p:nvCxnSpPr>
        <p:spPr>
          <a:xfrm flipV="1">
            <a:off x="8517355" y="4328460"/>
            <a:ext cx="3229" cy="4449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387D257A-F1E2-4226-9801-D1AB1F285E73}"/>
              </a:ext>
            </a:extLst>
          </p:cNvPr>
          <p:cNvSpPr/>
          <p:nvPr/>
        </p:nvSpPr>
        <p:spPr>
          <a:xfrm>
            <a:off x="9054031" y="477339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9FB077-69AD-4E95-A916-E5192C3EEB92}"/>
              </a:ext>
            </a:extLst>
          </p:cNvPr>
          <p:cNvCxnSpPr>
            <a:cxnSpLocks/>
            <a:stCxn id="38" idx="6"/>
            <a:endCxn id="98" idx="2"/>
          </p:cNvCxnSpPr>
          <p:nvPr/>
        </p:nvCxnSpPr>
        <p:spPr>
          <a:xfrm flipV="1">
            <a:off x="8689329" y="4941172"/>
            <a:ext cx="364702" cy="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B93EDFDE-CEF6-4C08-AD97-F3B09D698CAD}"/>
              </a:ext>
            </a:extLst>
          </p:cNvPr>
          <p:cNvSpPr/>
          <p:nvPr/>
        </p:nvSpPr>
        <p:spPr>
          <a:xfrm>
            <a:off x="10456892" y="4774403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B6881E-7651-4D4C-83AB-386A811EDD82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397979" y="4941172"/>
            <a:ext cx="3528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2BD7A3-79AA-4BAC-AE9D-BDCF023449A1}"/>
              </a:ext>
            </a:extLst>
          </p:cNvPr>
          <p:cNvCxnSpPr>
            <a:cxnSpLocks/>
            <a:endCxn id="109" idx="6"/>
          </p:cNvCxnSpPr>
          <p:nvPr/>
        </p:nvCxnSpPr>
        <p:spPr>
          <a:xfrm flipH="1">
            <a:off x="10800840" y="4942183"/>
            <a:ext cx="1575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9DE449-36ED-4476-9DB9-4E9EEE81AF3A}"/>
              </a:ext>
            </a:extLst>
          </p:cNvPr>
          <p:cNvSpPr txBox="1"/>
          <p:nvPr/>
        </p:nvSpPr>
        <p:spPr>
          <a:xfrm>
            <a:off x="10931567" y="4774501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03F3B9-EB06-4D13-B8AE-0D914F4A73D9}"/>
              </a:ext>
            </a:extLst>
          </p:cNvPr>
          <p:cNvSpPr txBox="1"/>
          <p:nvPr/>
        </p:nvSpPr>
        <p:spPr>
          <a:xfrm rot="16200000">
            <a:off x="3683995" y="3041645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C04A626F-2D42-41F1-9CA2-780E63CC6053}"/>
              </a:ext>
            </a:extLst>
          </p:cNvPr>
          <p:cNvSpPr/>
          <p:nvPr/>
        </p:nvSpPr>
        <p:spPr>
          <a:xfrm>
            <a:off x="6187759" y="477600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C0F3CA-9DC4-45FC-895B-8B363AE81F76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6531707" y="4943782"/>
            <a:ext cx="38234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481D0A-FCBF-409D-AC5C-F1189C14A625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10094790" y="4941172"/>
            <a:ext cx="362102" cy="10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13FC61-A2F0-4BD2-B3BF-5F50FA50749E}"/>
              </a:ext>
            </a:extLst>
          </p:cNvPr>
          <p:cNvSpPr txBox="1"/>
          <p:nvPr/>
        </p:nvSpPr>
        <p:spPr>
          <a:xfrm>
            <a:off x="9709595" y="4775919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4B6343C-66C6-415B-A7F5-EF970C2AF511}"/>
              </a:ext>
            </a:extLst>
          </p:cNvPr>
          <p:cNvSpPr txBox="1"/>
          <p:nvPr/>
        </p:nvSpPr>
        <p:spPr>
          <a:xfrm>
            <a:off x="6866752" y="4784617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2717F13-1D0C-4F5F-93C4-B6D6ACF3533C}"/>
              </a:ext>
            </a:extLst>
          </p:cNvPr>
          <p:cNvCxnSpPr>
            <a:cxnSpLocks/>
            <a:stCxn id="69" idx="3"/>
            <a:endCxn id="115" idx="0"/>
          </p:cNvCxnSpPr>
          <p:nvPr/>
        </p:nvCxnSpPr>
        <p:spPr>
          <a:xfrm>
            <a:off x="6118756" y="1760167"/>
            <a:ext cx="240977" cy="3015835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CF60E97-BA85-4D56-8C71-C76A664B8F73}"/>
              </a:ext>
            </a:extLst>
          </p:cNvPr>
          <p:cNvSpPr txBox="1"/>
          <p:nvPr/>
        </p:nvSpPr>
        <p:spPr>
          <a:xfrm rot="16200000">
            <a:off x="6013023" y="3051787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34086B8-328F-4497-AF81-BE6E6E82DA75}"/>
              </a:ext>
            </a:extLst>
          </p:cNvPr>
          <p:cNvCxnSpPr>
            <a:cxnSpLocks/>
            <a:stCxn id="92" idx="3"/>
            <a:endCxn id="98" idx="0"/>
          </p:cNvCxnSpPr>
          <p:nvPr/>
        </p:nvCxnSpPr>
        <p:spPr>
          <a:xfrm>
            <a:off x="9054031" y="1753517"/>
            <a:ext cx="171974" cy="3019875"/>
          </a:xfrm>
          <a:prstGeom prst="bentConnector2">
            <a:avLst/>
          </a:prstGeom>
          <a:ln w="57150">
            <a:solidFill>
              <a:srgbClr val="7F7F7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32B1634-EE3F-4B1D-AAD1-D8EDC772460B}"/>
              </a:ext>
            </a:extLst>
          </p:cNvPr>
          <p:cNvSpPr txBox="1"/>
          <p:nvPr/>
        </p:nvSpPr>
        <p:spPr>
          <a:xfrm rot="16200000">
            <a:off x="8884627" y="3083710"/>
            <a:ext cx="9110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D1C38B6-D5BC-4627-A9E7-A27EC3CE01CA}"/>
              </a:ext>
            </a:extLst>
          </p:cNvPr>
          <p:cNvSpPr/>
          <p:nvPr/>
        </p:nvSpPr>
        <p:spPr>
          <a:xfrm>
            <a:off x="845598" y="5528166"/>
            <a:ext cx="1376894" cy="276873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CleanInnovator12SP8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1D7A0F-79DB-4F28-A60D-AF049C41A238}"/>
              </a:ext>
            </a:extLst>
          </p:cNvPr>
          <p:cNvCxnSpPr>
            <a:stCxn id="131" idx="0"/>
            <a:endCxn id="25" idx="4"/>
          </p:cNvCxnSpPr>
          <p:nvPr/>
        </p:nvCxnSpPr>
        <p:spPr>
          <a:xfrm flipV="1">
            <a:off x="1534045" y="5114173"/>
            <a:ext cx="1" cy="41399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BC7A1D0-ED25-4A8A-9C39-889B18F177B1}"/>
              </a:ext>
            </a:extLst>
          </p:cNvPr>
          <p:cNvSpPr/>
          <p:nvPr/>
        </p:nvSpPr>
        <p:spPr>
          <a:xfrm>
            <a:off x="2915035" y="5529599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R1.0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AFEB9A3-1B05-4075-B7F6-6859A4281966}"/>
              </a:ext>
            </a:extLst>
          </p:cNvPr>
          <p:cNvCxnSpPr>
            <a:cxnSpLocks/>
            <a:stCxn id="135" idx="0"/>
            <a:endCxn id="27" idx="4"/>
          </p:cNvCxnSpPr>
          <p:nvPr/>
        </p:nvCxnSpPr>
        <p:spPr>
          <a:xfrm flipV="1">
            <a:off x="3174094" y="5114173"/>
            <a:ext cx="5" cy="41542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C5B10DC-DB55-4562-BD43-8B4A74A8D029}"/>
              </a:ext>
            </a:extLst>
          </p:cNvPr>
          <p:cNvSpPr/>
          <p:nvPr/>
        </p:nvSpPr>
        <p:spPr>
          <a:xfrm>
            <a:off x="5329650" y="5525796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B7BE55-A8C1-42DB-B94D-0CE4143BDEA3}"/>
              </a:ext>
            </a:extLst>
          </p:cNvPr>
          <p:cNvCxnSpPr>
            <a:cxnSpLocks/>
            <a:stCxn id="145" idx="0"/>
            <a:endCxn id="39" idx="4"/>
          </p:cNvCxnSpPr>
          <p:nvPr/>
        </p:nvCxnSpPr>
        <p:spPr>
          <a:xfrm flipV="1">
            <a:off x="5588709" y="5108952"/>
            <a:ext cx="0" cy="41684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6B683AF-EFC5-4981-8CF8-C5086FCFD222}"/>
              </a:ext>
            </a:extLst>
          </p:cNvPr>
          <p:cNvSpPr/>
          <p:nvPr/>
        </p:nvSpPr>
        <p:spPr>
          <a:xfrm>
            <a:off x="8262378" y="5525796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R2.0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CCEE7AD-3F7A-4E4F-814A-8CF4D2E57B4F}"/>
              </a:ext>
            </a:extLst>
          </p:cNvPr>
          <p:cNvCxnSpPr>
            <a:cxnSpLocks/>
            <a:stCxn id="150" idx="0"/>
            <a:endCxn id="38" idx="4"/>
          </p:cNvCxnSpPr>
          <p:nvPr/>
        </p:nvCxnSpPr>
        <p:spPr>
          <a:xfrm flipH="1" flipV="1">
            <a:off x="8517355" y="5108980"/>
            <a:ext cx="4082" cy="41681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ED53CB-B999-473C-9868-3B52426011BF}"/>
              </a:ext>
            </a:extLst>
          </p:cNvPr>
          <p:cNvCxnSpPr>
            <a:cxnSpLocks/>
          </p:cNvCxnSpPr>
          <p:nvPr/>
        </p:nvCxnSpPr>
        <p:spPr>
          <a:xfrm flipV="1">
            <a:off x="7404457" y="4673600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FA9E73-2B62-444D-BF19-71EAA84A43B8}"/>
              </a:ext>
            </a:extLst>
          </p:cNvPr>
          <p:cNvSpPr/>
          <p:nvPr/>
        </p:nvSpPr>
        <p:spPr>
          <a:xfrm>
            <a:off x="6234212" y="3635368"/>
            <a:ext cx="2734494" cy="48241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53FF26-995D-4EC1-97EE-71ED3D480458}"/>
              </a:ext>
            </a:extLst>
          </p:cNvPr>
          <p:cNvSpPr/>
          <p:nvPr/>
        </p:nvSpPr>
        <p:spPr>
          <a:xfrm>
            <a:off x="7119164" y="3588075"/>
            <a:ext cx="286911" cy="60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4F6C67-335A-4F61-9EC7-2398E898726C}"/>
              </a:ext>
            </a:extLst>
          </p:cNvPr>
          <p:cNvCxnSpPr/>
          <p:nvPr/>
        </p:nvCxnSpPr>
        <p:spPr>
          <a:xfrm>
            <a:off x="812885" y="4265033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89CFB5-D3EE-444B-9B87-BFBDD12BA296}"/>
              </a:ext>
            </a:extLst>
          </p:cNvPr>
          <p:cNvCxnSpPr>
            <a:cxnSpLocks/>
          </p:cNvCxnSpPr>
          <p:nvPr/>
        </p:nvCxnSpPr>
        <p:spPr>
          <a:xfrm flipV="1">
            <a:off x="798987" y="5056739"/>
            <a:ext cx="10617696" cy="1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09A47F-7F96-4E32-BC03-16AE90ACF065}"/>
              </a:ext>
            </a:extLst>
          </p:cNvPr>
          <p:cNvSpPr txBox="1"/>
          <p:nvPr/>
        </p:nvSpPr>
        <p:spPr>
          <a:xfrm>
            <a:off x="11238228" y="5075945"/>
            <a:ext cx="292963" cy="369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C9BD5-0155-4EE1-B6A3-30055DFE2A98}"/>
              </a:ext>
            </a:extLst>
          </p:cNvPr>
          <p:cNvSpPr txBox="1"/>
          <p:nvPr/>
        </p:nvSpPr>
        <p:spPr>
          <a:xfrm>
            <a:off x="1724340" y="5062899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91586C-94F3-41A5-A21A-0B60F0E63653}"/>
              </a:ext>
            </a:extLst>
          </p:cNvPr>
          <p:cNvCxnSpPr>
            <a:cxnSpLocks/>
          </p:cNvCxnSpPr>
          <p:nvPr/>
        </p:nvCxnSpPr>
        <p:spPr>
          <a:xfrm>
            <a:off x="1724340" y="4965244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14C7D2-C8D0-43C6-A9CC-079F25FAE66D}"/>
              </a:ext>
            </a:extLst>
          </p:cNvPr>
          <p:cNvSpPr txBox="1"/>
          <p:nvPr/>
        </p:nvSpPr>
        <p:spPr>
          <a:xfrm>
            <a:off x="3398530" y="5077121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75FD35-69A3-4F17-92D8-0BC9687E732D}"/>
              </a:ext>
            </a:extLst>
          </p:cNvPr>
          <p:cNvCxnSpPr>
            <a:cxnSpLocks/>
          </p:cNvCxnSpPr>
          <p:nvPr/>
        </p:nvCxnSpPr>
        <p:spPr>
          <a:xfrm>
            <a:off x="3398530" y="4971541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4E5EC7-43F4-4217-9010-ABC43FCC9889}"/>
              </a:ext>
            </a:extLst>
          </p:cNvPr>
          <p:cNvSpPr txBox="1"/>
          <p:nvPr/>
        </p:nvSpPr>
        <p:spPr>
          <a:xfrm>
            <a:off x="278538" y="4268471"/>
            <a:ext cx="805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Git tags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A6526C-9BC2-438B-B6E5-66BAC13D0844}"/>
              </a:ext>
            </a:extLst>
          </p:cNvPr>
          <p:cNvCxnSpPr/>
          <p:nvPr/>
        </p:nvCxnSpPr>
        <p:spPr>
          <a:xfrm>
            <a:off x="774311" y="3433354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B61BF7-22F2-4D90-A8F5-1FE0D27B94C5}"/>
              </a:ext>
            </a:extLst>
          </p:cNvPr>
          <p:cNvCxnSpPr/>
          <p:nvPr/>
        </p:nvCxnSpPr>
        <p:spPr>
          <a:xfrm>
            <a:off x="774311" y="2631946"/>
            <a:ext cx="101383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26A7FA-A848-4676-87AD-82CF0190AA02}"/>
              </a:ext>
            </a:extLst>
          </p:cNvPr>
          <p:cNvSpPr txBox="1"/>
          <p:nvPr/>
        </p:nvSpPr>
        <p:spPr>
          <a:xfrm>
            <a:off x="241916" y="2685721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Package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AA013-5408-4776-A574-4F2B2A86F7CD}"/>
              </a:ext>
            </a:extLst>
          </p:cNvPr>
          <p:cNvSpPr txBox="1"/>
          <p:nvPr/>
        </p:nvSpPr>
        <p:spPr>
          <a:xfrm>
            <a:off x="5781590" y="5075944"/>
            <a:ext cx="3713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0DEB88-A8D4-41E1-891C-88356676A9C0}"/>
              </a:ext>
            </a:extLst>
          </p:cNvPr>
          <p:cNvCxnSpPr>
            <a:cxnSpLocks/>
          </p:cNvCxnSpPr>
          <p:nvPr/>
        </p:nvCxnSpPr>
        <p:spPr>
          <a:xfrm>
            <a:off x="5781590" y="4970364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05934-11A3-4EDB-897B-535DCAA470B1}"/>
              </a:ext>
            </a:extLst>
          </p:cNvPr>
          <p:cNvSpPr txBox="1"/>
          <p:nvPr/>
        </p:nvSpPr>
        <p:spPr>
          <a:xfrm>
            <a:off x="8752054" y="5064348"/>
            <a:ext cx="450644" cy="379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08933C-C6ED-40E7-B8B8-BE6F73B68198}"/>
              </a:ext>
            </a:extLst>
          </p:cNvPr>
          <p:cNvCxnSpPr>
            <a:cxnSpLocks/>
          </p:cNvCxnSpPr>
          <p:nvPr/>
        </p:nvCxnSpPr>
        <p:spPr>
          <a:xfrm>
            <a:off x="8752054" y="4958769"/>
            <a:ext cx="0" cy="17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0873D5E-DCB3-4193-9167-FFD6C6CA657B}"/>
              </a:ext>
            </a:extLst>
          </p:cNvPr>
          <p:cNvSpPr/>
          <p:nvPr/>
        </p:nvSpPr>
        <p:spPr>
          <a:xfrm>
            <a:off x="1548503" y="367778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1AAE0CD-D0F7-41C4-A7B5-314F46C055CD}"/>
              </a:ext>
            </a:extLst>
          </p:cNvPr>
          <p:cNvSpPr/>
          <p:nvPr/>
        </p:nvSpPr>
        <p:spPr>
          <a:xfrm>
            <a:off x="2397186" y="367778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4A5E00D-DFD6-41E2-A44C-D46CDC4E8F6E}"/>
              </a:ext>
            </a:extLst>
          </p:cNvPr>
          <p:cNvSpPr/>
          <p:nvPr/>
        </p:nvSpPr>
        <p:spPr>
          <a:xfrm>
            <a:off x="3188556" y="367778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49819-DEB8-4548-9365-094E7587B1F2}"/>
              </a:ext>
            </a:extLst>
          </p:cNvPr>
          <p:cNvSpPr/>
          <p:nvPr/>
        </p:nvSpPr>
        <p:spPr>
          <a:xfrm>
            <a:off x="3979926" y="367778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7A743B-9C2B-44E9-96E0-CE7B96B69A6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892451" y="3845562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3D69F8-2097-4258-B8E2-F15470B6C724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741134" y="3845562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ED03ED-BE92-4DEB-8A95-B93416396E4D}"/>
              </a:ext>
            </a:extLst>
          </p:cNvPr>
          <p:cNvCxnSpPr>
            <a:cxnSpLocks/>
          </p:cNvCxnSpPr>
          <p:nvPr/>
        </p:nvCxnSpPr>
        <p:spPr>
          <a:xfrm>
            <a:off x="3524157" y="3842951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182C86F-469E-4E08-8A20-1BC0536ABFD5}"/>
              </a:ext>
            </a:extLst>
          </p:cNvPr>
          <p:cNvSpPr/>
          <p:nvPr/>
        </p:nvSpPr>
        <p:spPr>
          <a:xfrm>
            <a:off x="4771296" y="367778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2AAAC-B8B2-407F-BF18-C41BE15A8149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 flipV="1">
            <a:off x="5115244" y="3840341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F5649-50BF-4853-A26C-E64517E8EC55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4323874" y="3845562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97C9384-CA06-4E1E-823F-C683CF77455A}"/>
              </a:ext>
            </a:extLst>
          </p:cNvPr>
          <p:cNvSpPr/>
          <p:nvPr/>
        </p:nvSpPr>
        <p:spPr>
          <a:xfrm>
            <a:off x="7769683" y="3672589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F62B2F-573B-4845-881D-0CB98CB908DA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428643" y="3836546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7791D-4B56-4410-9832-E7FD23EAA541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8113631" y="3840369"/>
            <a:ext cx="41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4375064-A590-4746-942B-1FB54C95288B}"/>
              </a:ext>
            </a:extLst>
          </p:cNvPr>
          <p:cNvSpPr/>
          <p:nvPr/>
        </p:nvSpPr>
        <p:spPr>
          <a:xfrm>
            <a:off x="8531812" y="3672589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2707E87-CA3F-48D6-B313-4DF2863C2D2E}"/>
              </a:ext>
            </a:extLst>
          </p:cNvPr>
          <p:cNvSpPr/>
          <p:nvPr/>
        </p:nvSpPr>
        <p:spPr>
          <a:xfrm>
            <a:off x="5603166" y="3672561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9CB5E5-B9E2-464D-A00D-52CE320CBAE7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>
            <a:off x="5947114" y="3840341"/>
            <a:ext cx="427076" cy="2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35ABB5-4E38-4C09-97EF-3CFC0BA0A8BA}"/>
              </a:ext>
            </a:extLst>
          </p:cNvPr>
          <p:cNvSpPr txBox="1"/>
          <p:nvPr/>
        </p:nvSpPr>
        <p:spPr>
          <a:xfrm>
            <a:off x="241916" y="3441643"/>
            <a:ext cx="8788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production branch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DB9C7-DBC7-4569-9AC8-A748AEE3597D}"/>
              </a:ext>
            </a:extLst>
          </p:cNvPr>
          <p:cNvCxnSpPr>
            <a:cxnSpLocks/>
          </p:cNvCxnSpPr>
          <p:nvPr/>
        </p:nvCxnSpPr>
        <p:spPr>
          <a:xfrm flipV="1">
            <a:off x="2221527" y="3576867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60E1BC-5BD6-4FC4-9FF4-8084E4B0ED0A}"/>
              </a:ext>
            </a:extLst>
          </p:cNvPr>
          <p:cNvSpPr/>
          <p:nvPr/>
        </p:nvSpPr>
        <p:spPr>
          <a:xfrm>
            <a:off x="2864843" y="2755701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R1.0 package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9A8210-7ED8-4616-AAE7-5D2BB3B5BB4D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flipH="1" flipV="1">
            <a:off x="3360528" y="3235872"/>
            <a:ext cx="2" cy="4419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3E0E6A-67FA-4A26-AF32-4172EBAFB5B8}"/>
              </a:ext>
            </a:extLst>
          </p:cNvPr>
          <p:cNvSpPr/>
          <p:nvPr/>
        </p:nvSpPr>
        <p:spPr>
          <a:xfrm>
            <a:off x="5282236" y="2755701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R1.1 package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25F69B-4632-4DB7-994E-58C0F915A2E7}"/>
              </a:ext>
            </a:extLst>
          </p:cNvPr>
          <p:cNvCxnSpPr>
            <a:cxnSpLocks/>
            <a:stCxn id="33" idx="0"/>
            <a:endCxn id="39" idx="2"/>
          </p:cNvCxnSpPr>
          <p:nvPr/>
        </p:nvCxnSpPr>
        <p:spPr>
          <a:xfrm flipV="1">
            <a:off x="5775140" y="3235872"/>
            <a:ext cx="2781" cy="43668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CA9991-590D-435C-935F-1DD0D7F51A2D}"/>
              </a:ext>
            </a:extLst>
          </p:cNvPr>
          <p:cNvCxnSpPr>
            <a:cxnSpLocks/>
          </p:cNvCxnSpPr>
          <p:nvPr/>
        </p:nvCxnSpPr>
        <p:spPr>
          <a:xfrm flipV="1">
            <a:off x="4644804" y="3576928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7663704-BBBD-4718-8280-18984A4C3A93}"/>
              </a:ext>
            </a:extLst>
          </p:cNvPr>
          <p:cNvSpPr/>
          <p:nvPr/>
        </p:nvSpPr>
        <p:spPr>
          <a:xfrm>
            <a:off x="8211330" y="2747458"/>
            <a:ext cx="991369" cy="480171"/>
          </a:xfrm>
          <a:prstGeom prst="roundRect">
            <a:avLst/>
          </a:prstGeom>
          <a:solidFill>
            <a:srgbClr val="0A9086"/>
          </a:solidFill>
          <a:ln>
            <a:solidFill>
              <a:srgbClr val="0A908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R2.0 package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FD6E17-0680-46DA-AB53-E586B297CB86}"/>
              </a:ext>
            </a:extLst>
          </p:cNvPr>
          <p:cNvCxnSpPr>
            <a:cxnSpLocks/>
            <a:stCxn id="32" idx="0"/>
            <a:endCxn id="42" idx="2"/>
          </p:cNvCxnSpPr>
          <p:nvPr/>
        </p:nvCxnSpPr>
        <p:spPr>
          <a:xfrm flipV="1">
            <a:off x="8703786" y="3227629"/>
            <a:ext cx="3229" cy="4449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21A029B-079C-4954-BD7E-478E23199585}"/>
              </a:ext>
            </a:extLst>
          </p:cNvPr>
          <p:cNvSpPr/>
          <p:nvPr/>
        </p:nvSpPr>
        <p:spPr>
          <a:xfrm>
            <a:off x="9240462" y="3672561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575D8D-1E6C-4057-9809-721305595CAD}"/>
              </a:ext>
            </a:extLst>
          </p:cNvPr>
          <p:cNvCxnSpPr>
            <a:cxnSpLocks/>
            <a:stCxn id="32" idx="6"/>
            <a:endCxn id="44" idx="2"/>
          </p:cNvCxnSpPr>
          <p:nvPr/>
        </p:nvCxnSpPr>
        <p:spPr>
          <a:xfrm flipV="1">
            <a:off x="8875760" y="3840341"/>
            <a:ext cx="364702" cy="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0705C06-CA1C-4AF2-A177-98E26F97315B}"/>
              </a:ext>
            </a:extLst>
          </p:cNvPr>
          <p:cNvSpPr/>
          <p:nvPr/>
        </p:nvSpPr>
        <p:spPr>
          <a:xfrm>
            <a:off x="10643323" y="3673572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4250BD-8BBF-4F0F-9999-4548674F51ED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9584410" y="3840341"/>
            <a:ext cx="3528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804CBF-E474-4BB7-A712-FF370C6FAD43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10987271" y="3841352"/>
            <a:ext cx="1575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7ECA82-ACA1-4677-995C-251F9FFAC5D0}"/>
              </a:ext>
            </a:extLst>
          </p:cNvPr>
          <p:cNvSpPr txBox="1"/>
          <p:nvPr/>
        </p:nvSpPr>
        <p:spPr>
          <a:xfrm>
            <a:off x="11117998" y="3673670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5B733DB-9CF2-4093-A59F-BBC7DA6BAA9B}"/>
              </a:ext>
            </a:extLst>
          </p:cNvPr>
          <p:cNvSpPr/>
          <p:nvPr/>
        </p:nvSpPr>
        <p:spPr>
          <a:xfrm>
            <a:off x="6374190" y="3675171"/>
            <a:ext cx="343948" cy="335560"/>
          </a:xfrm>
          <a:prstGeom prst="flowChartConnector">
            <a:avLst/>
          </a:prstGeom>
          <a:solidFill>
            <a:srgbClr val="EEB5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FFE89A-F0CB-4C2B-A6BA-9BC5A00C3A46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6718138" y="3842951"/>
            <a:ext cx="38234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A5D280-EB1A-4250-A4B3-0567B9DEC8A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0281221" y="3840341"/>
            <a:ext cx="362102" cy="10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72C1CC-B2EC-466E-A07F-CA5499179315}"/>
              </a:ext>
            </a:extLst>
          </p:cNvPr>
          <p:cNvSpPr txBox="1"/>
          <p:nvPr/>
        </p:nvSpPr>
        <p:spPr>
          <a:xfrm>
            <a:off x="9896026" y="3675088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B2966D-5BD5-4655-9601-6674DDD520B2}"/>
              </a:ext>
            </a:extLst>
          </p:cNvPr>
          <p:cNvSpPr txBox="1"/>
          <p:nvPr/>
        </p:nvSpPr>
        <p:spPr>
          <a:xfrm>
            <a:off x="7053183" y="3683786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43EE19A-B8B9-4BAE-A86B-4C87C920B8F5}"/>
              </a:ext>
            </a:extLst>
          </p:cNvPr>
          <p:cNvSpPr/>
          <p:nvPr/>
        </p:nvSpPr>
        <p:spPr>
          <a:xfrm>
            <a:off x="1032029" y="4427335"/>
            <a:ext cx="1376894" cy="276873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CleanInnovator12SP8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A60632-0E22-48AA-A2D3-BF6A516DDF04}"/>
              </a:ext>
            </a:extLst>
          </p:cNvPr>
          <p:cNvCxnSpPr>
            <a:stCxn id="55" idx="0"/>
            <a:endCxn id="19" idx="4"/>
          </p:cNvCxnSpPr>
          <p:nvPr/>
        </p:nvCxnSpPr>
        <p:spPr>
          <a:xfrm flipV="1">
            <a:off x="1720476" y="4013342"/>
            <a:ext cx="1" cy="41399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C987EF-16A7-472A-8260-9D5C20D63269}"/>
              </a:ext>
            </a:extLst>
          </p:cNvPr>
          <p:cNvSpPr/>
          <p:nvPr/>
        </p:nvSpPr>
        <p:spPr>
          <a:xfrm>
            <a:off x="3101466" y="4428768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612D1-E719-4677-A8C5-FC370215178A}"/>
              </a:ext>
            </a:extLst>
          </p:cNvPr>
          <p:cNvCxnSpPr>
            <a:cxnSpLocks/>
            <a:stCxn id="57" idx="0"/>
            <a:endCxn id="21" idx="4"/>
          </p:cNvCxnSpPr>
          <p:nvPr/>
        </p:nvCxnSpPr>
        <p:spPr>
          <a:xfrm flipV="1">
            <a:off x="3360525" y="4013342"/>
            <a:ext cx="5" cy="41542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938B4A-A319-4073-A148-48465960250B}"/>
              </a:ext>
            </a:extLst>
          </p:cNvPr>
          <p:cNvSpPr/>
          <p:nvPr/>
        </p:nvSpPr>
        <p:spPr>
          <a:xfrm>
            <a:off x="5516081" y="4424965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R1.1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771D12-86DE-405E-A28A-43955B4FEA60}"/>
              </a:ext>
            </a:extLst>
          </p:cNvPr>
          <p:cNvCxnSpPr>
            <a:cxnSpLocks/>
            <a:stCxn id="59" idx="0"/>
            <a:endCxn id="33" idx="4"/>
          </p:cNvCxnSpPr>
          <p:nvPr/>
        </p:nvCxnSpPr>
        <p:spPr>
          <a:xfrm flipV="1">
            <a:off x="5775140" y="4008121"/>
            <a:ext cx="0" cy="41684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85A767E-418E-4745-8DA9-EB722208CB2E}"/>
              </a:ext>
            </a:extLst>
          </p:cNvPr>
          <p:cNvSpPr/>
          <p:nvPr/>
        </p:nvSpPr>
        <p:spPr>
          <a:xfrm>
            <a:off x="8448809" y="4424965"/>
            <a:ext cx="518118" cy="274005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R2.0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6FEBEF-EFB3-45D6-AFD8-ABB9CFA9073F}"/>
              </a:ext>
            </a:extLst>
          </p:cNvPr>
          <p:cNvCxnSpPr>
            <a:cxnSpLocks/>
            <a:stCxn id="61" idx="0"/>
            <a:endCxn id="32" idx="4"/>
          </p:cNvCxnSpPr>
          <p:nvPr/>
        </p:nvCxnSpPr>
        <p:spPr>
          <a:xfrm flipH="1" flipV="1">
            <a:off x="8703786" y="4008149"/>
            <a:ext cx="4082" cy="416816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E7F017-FD0E-4763-BB9D-EFAFEAD5AFB3}"/>
              </a:ext>
            </a:extLst>
          </p:cNvPr>
          <p:cNvCxnSpPr>
            <a:cxnSpLocks/>
          </p:cNvCxnSpPr>
          <p:nvPr/>
        </p:nvCxnSpPr>
        <p:spPr>
          <a:xfrm flipV="1">
            <a:off x="7590888" y="3572769"/>
            <a:ext cx="743318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4043D29-70DA-4902-808F-7E5121EE8C49}"/>
              </a:ext>
            </a:extLst>
          </p:cNvPr>
          <p:cNvSpPr/>
          <p:nvPr/>
        </p:nvSpPr>
        <p:spPr>
          <a:xfrm>
            <a:off x="2174547" y="3630837"/>
            <a:ext cx="1476706" cy="48241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2222BA4-65C4-4490-8E48-A2C3F816EF5B}"/>
              </a:ext>
            </a:extLst>
          </p:cNvPr>
          <p:cNvSpPr/>
          <p:nvPr/>
        </p:nvSpPr>
        <p:spPr>
          <a:xfrm>
            <a:off x="3827148" y="3632057"/>
            <a:ext cx="2254286" cy="48241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5BAD2B-C457-4ECB-BD2C-5C3D5E7E264E}"/>
              </a:ext>
            </a:extLst>
          </p:cNvPr>
          <p:cNvCxnSpPr>
            <a:cxnSpLocks/>
          </p:cNvCxnSpPr>
          <p:nvPr/>
        </p:nvCxnSpPr>
        <p:spPr>
          <a:xfrm>
            <a:off x="2964845" y="4113249"/>
            <a:ext cx="0" cy="1550704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E6ABD9-D17F-4607-BC58-B75D1B2B0915}"/>
              </a:ext>
            </a:extLst>
          </p:cNvPr>
          <p:cNvCxnSpPr>
            <a:cxnSpLocks/>
          </p:cNvCxnSpPr>
          <p:nvPr/>
        </p:nvCxnSpPr>
        <p:spPr>
          <a:xfrm>
            <a:off x="4823533" y="4113249"/>
            <a:ext cx="0" cy="1550704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05FA32-E248-4950-9126-CBB6D473BF5D}"/>
              </a:ext>
            </a:extLst>
          </p:cNvPr>
          <p:cNvCxnSpPr>
            <a:cxnSpLocks/>
          </p:cNvCxnSpPr>
          <p:nvPr/>
        </p:nvCxnSpPr>
        <p:spPr>
          <a:xfrm>
            <a:off x="7975863" y="4113249"/>
            <a:ext cx="0" cy="1550704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C3AE0-6446-4E46-9666-9643631393AD}"/>
              </a:ext>
            </a:extLst>
          </p:cNvPr>
          <p:cNvSpPr/>
          <p:nvPr/>
        </p:nvSpPr>
        <p:spPr>
          <a:xfrm>
            <a:off x="2285173" y="5616961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R1.0 package content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F49509-EDCC-4405-A71D-BD2F64D2055C}"/>
              </a:ext>
            </a:extLst>
          </p:cNvPr>
          <p:cNvSpPr/>
          <p:nvPr/>
        </p:nvSpPr>
        <p:spPr>
          <a:xfrm>
            <a:off x="4140493" y="5612277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R1.1 package content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74D761-9DF7-41E4-98B3-8EA27AA9CA66}"/>
              </a:ext>
            </a:extLst>
          </p:cNvPr>
          <p:cNvSpPr/>
          <p:nvPr/>
        </p:nvSpPr>
        <p:spPr>
          <a:xfrm>
            <a:off x="7292824" y="5621587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R2.0 package content</a:t>
            </a:r>
          </a:p>
        </p:txBody>
      </p:sp>
    </p:spTree>
    <p:extLst>
      <p:ext uri="{BB962C8B-B14F-4D97-AF65-F5344CB8AC3E}">
        <p14:creationId xmlns:p14="http://schemas.microsoft.com/office/powerpoint/2010/main" val="1648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C8EE07-B9C7-48F0-B4AE-93CDC0131F1E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57274" y="1372578"/>
            <a:ext cx="42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F541E-3C3A-409B-B357-BF0FEA796CBA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4023823" y="1372578"/>
            <a:ext cx="42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DDCAB-F789-4AFE-A3CF-CF0E4A8F990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894568" y="1372578"/>
            <a:ext cx="427839" cy="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92473-DD75-4627-8EE8-2C3AA1012BB8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765313" y="1377373"/>
            <a:ext cx="423643" cy="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8FCC-3BBB-4439-AECD-0527E424DE52}"/>
              </a:ext>
            </a:extLst>
          </p:cNvPr>
          <p:cNvCxnSpPr>
            <a:cxnSpLocks/>
            <a:stCxn id="57" idx="3"/>
            <a:endCxn id="67" idx="1"/>
          </p:cNvCxnSpPr>
          <p:nvPr/>
        </p:nvCxnSpPr>
        <p:spPr>
          <a:xfrm flipV="1">
            <a:off x="9631862" y="1372578"/>
            <a:ext cx="356532" cy="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8E1E83-1997-4A33-9D7E-BE98BB0CB14E}"/>
              </a:ext>
            </a:extLst>
          </p:cNvPr>
          <p:cNvGrpSpPr/>
          <p:nvPr/>
        </p:nvGrpSpPr>
        <p:grpSpPr>
          <a:xfrm>
            <a:off x="6322407" y="326658"/>
            <a:ext cx="1442906" cy="2105636"/>
            <a:chOff x="385894" y="302004"/>
            <a:chExt cx="1442906" cy="21056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728465-6D89-47E2-A5F7-6BF16B2AFC88}"/>
                </a:ext>
              </a:extLst>
            </p:cNvPr>
            <p:cNvSpPr/>
            <p:nvPr/>
          </p:nvSpPr>
          <p:spPr>
            <a:xfrm>
              <a:off x="385894" y="302004"/>
              <a:ext cx="1442906" cy="21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AF0565-B759-4265-9CE6-258C97633976}"/>
                </a:ext>
              </a:extLst>
            </p:cNvPr>
            <p:cNvSpPr txBox="1"/>
            <p:nvPr/>
          </p:nvSpPr>
          <p:spPr>
            <a:xfrm>
              <a:off x="552556" y="335430"/>
              <a:ext cx="1105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Setup Innovator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D3A3F7-C659-4608-8A73-0F3019930330}"/>
                </a:ext>
              </a:extLst>
            </p:cNvPr>
            <p:cNvSpPr/>
            <p:nvPr/>
          </p:nvSpPr>
          <p:spPr>
            <a:xfrm>
              <a:off x="457199" y="872448"/>
              <a:ext cx="1300294" cy="1468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FF0936-8A1E-44BD-B646-1B3FDF472ADD}"/>
              </a:ext>
            </a:extLst>
          </p:cNvPr>
          <p:cNvGrpSpPr/>
          <p:nvPr/>
        </p:nvGrpSpPr>
        <p:grpSpPr>
          <a:xfrm>
            <a:off x="8188956" y="324555"/>
            <a:ext cx="1442906" cy="2105636"/>
            <a:chOff x="385894" y="302004"/>
            <a:chExt cx="1442906" cy="21056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1FB9E0B-A070-4AA3-AA66-F9F187851E60}"/>
                </a:ext>
              </a:extLst>
            </p:cNvPr>
            <p:cNvSpPr/>
            <p:nvPr/>
          </p:nvSpPr>
          <p:spPr>
            <a:xfrm>
              <a:off x="385894" y="302004"/>
              <a:ext cx="1442906" cy="21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94F149-06FB-40A5-AFEA-8F66BC489F8E}"/>
                </a:ext>
              </a:extLst>
            </p:cNvPr>
            <p:cNvSpPr txBox="1"/>
            <p:nvPr/>
          </p:nvSpPr>
          <p:spPr>
            <a:xfrm>
              <a:off x="627076" y="349228"/>
              <a:ext cx="960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Deploy Package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11BB8B-E2F7-47F9-968D-DDCE03584B3D}"/>
                </a:ext>
              </a:extLst>
            </p:cNvPr>
            <p:cNvSpPr/>
            <p:nvPr/>
          </p:nvSpPr>
          <p:spPr>
            <a:xfrm>
              <a:off x="457199" y="872448"/>
              <a:ext cx="1300294" cy="1468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2C1741-127C-4D35-BD4E-199BBF253B18}"/>
              </a:ext>
            </a:extLst>
          </p:cNvPr>
          <p:cNvGrpSpPr/>
          <p:nvPr/>
        </p:nvGrpSpPr>
        <p:grpSpPr>
          <a:xfrm>
            <a:off x="9988394" y="319760"/>
            <a:ext cx="1442906" cy="2105636"/>
            <a:chOff x="385894" y="302004"/>
            <a:chExt cx="1442906" cy="21056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F246DC-40FE-4420-B731-FFA7F96095E1}"/>
                </a:ext>
              </a:extLst>
            </p:cNvPr>
            <p:cNvSpPr/>
            <p:nvPr/>
          </p:nvSpPr>
          <p:spPr>
            <a:xfrm>
              <a:off x="385894" y="302004"/>
              <a:ext cx="1442906" cy="21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5A4D99-9071-49B6-B090-260BBBC36970}"/>
                </a:ext>
              </a:extLst>
            </p:cNvPr>
            <p:cNvSpPr txBox="1"/>
            <p:nvPr/>
          </p:nvSpPr>
          <p:spPr>
            <a:xfrm>
              <a:off x="627076" y="349228"/>
              <a:ext cx="102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Integration Tests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B07D22E-C51A-4B00-AF02-B1C45F860DE3}"/>
                </a:ext>
              </a:extLst>
            </p:cNvPr>
            <p:cNvSpPr/>
            <p:nvPr/>
          </p:nvSpPr>
          <p:spPr>
            <a:xfrm>
              <a:off x="457199" y="872448"/>
              <a:ext cx="1300294" cy="1468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9B1CDA-B109-4D79-B2CB-288967DB8B34}"/>
              </a:ext>
            </a:extLst>
          </p:cNvPr>
          <p:cNvGrpSpPr/>
          <p:nvPr/>
        </p:nvGrpSpPr>
        <p:grpSpPr>
          <a:xfrm>
            <a:off x="714368" y="319760"/>
            <a:ext cx="1442906" cy="2105636"/>
            <a:chOff x="714368" y="319760"/>
            <a:chExt cx="1442906" cy="21056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085391-1F73-4D8C-8C10-596110BC64F1}"/>
                </a:ext>
              </a:extLst>
            </p:cNvPr>
            <p:cNvGrpSpPr/>
            <p:nvPr/>
          </p:nvGrpSpPr>
          <p:grpSpPr>
            <a:xfrm>
              <a:off x="714368" y="319760"/>
              <a:ext cx="1442906" cy="2105636"/>
              <a:chOff x="385894" y="302004"/>
              <a:chExt cx="1442906" cy="210563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785855-8847-4757-A530-BA17B3067A87}"/>
                  </a:ext>
                </a:extLst>
              </p:cNvPr>
              <p:cNvSpPr/>
              <p:nvPr/>
            </p:nvSpPr>
            <p:spPr>
              <a:xfrm>
                <a:off x="385894" y="302004"/>
                <a:ext cx="1442906" cy="210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2D6DCC-55B1-482A-AC35-9C705A7A7B3D}"/>
                  </a:ext>
                </a:extLst>
              </p:cNvPr>
              <p:cNvSpPr txBox="1"/>
              <p:nvPr/>
            </p:nvSpPr>
            <p:spPr>
              <a:xfrm>
                <a:off x="671119" y="454044"/>
                <a:ext cx="864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Build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27FBF6-FBB7-4E99-AEFD-D8BA6A8BBE56}"/>
                  </a:ext>
                </a:extLst>
              </p:cNvPr>
              <p:cNvSpPr/>
              <p:nvPr/>
            </p:nvSpPr>
            <p:spPr>
              <a:xfrm>
                <a:off x="457199" y="872448"/>
                <a:ext cx="1300294" cy="14680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9883F5-D162-4F35-BE92-5C2CBA182267}"/>
                </a:ext>
              </a:extLst>
            </p:cNvPr>
            <p:cNvSpPr txBox="1"/>
            <p:nvPr/>
          </p:nvSpPr>
          <p:spPr>
            <a:xfrm>
              <a:off x="822589" y="931617"/>
              <a:ext cx="12180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- Build custom VS solutions</a:t>
              </a:r>
            </a:p>
            <a:p>
              <a:pPr algn="l"/>
              <a:r>
                <a:rPr lang="en-US" sz="1400" dirty="0"/>
                <a:t>- Build tests</a:t>
              </a:r>
            </a:p>
            <a:p>
              <a:pPr algn="l"/>
              <a:r>
                <a:rPr lang="en-US" sz="1400" dirty="0"/>
                <a:t>- Run FxCop code analysis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EC6F8-27BA-4DDF-BFD5-92A4AB379C1E}"/>
              </a:ext>
            </a:extLst>
          </p:cNvPr>
          <p:cNvGrpSpPr/>
          <p:nvPr/>
        </p:nvGrpSpPr>
        <p:grpSpPr>
          <a:xfrm>
            <a:off x="2580917" y="319760"/>
            <a:ext cx="1442906" cy="2105636"/>
            <a:chOff x="2252443" y="302004"/>
            <a:chExt cx="1442906" cy="210563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DB7CA4-356D-4BDA-BD81-5B5C625A8250}"/>
                </a:ext>
              </a:extLst>
            </p:cNvPr>
            <p:cNvGrpSpPr/>
            <p:nvPr/>
          </p:nvGrpSpPr>
          <p:grpSpPr>
            <a:xfrm>
              <a:off x="2252443" y="302004"/>
              <a:ext cx="1442906" cy="2105636"/>
              <a:chOff x="385894" y="302004"/>
              <a:chExt cx="1442906" cy="210563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DFB175-AED1-4CA4-BABE-DF4F76FCF04D}"/>
                  </a:ext>
                </a:extLst>
              </p:cNvPr>
              <p:cNvSpPr/>
              <p:nvPr/>
            </p:nvSpPr>
            <p:spPr>
              <a:xfrm>
                <a:off x="385894" y="302004"/>
                <a:ext cx="1442906" cy="210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7E0C70-BFC0-488D-9681-D905FE80CB9F}"/>
                  </a:ext>
                </a:extLst>
              </p:cNvPr>
              <p:cNvSpPr txBox="1"/>
              <p:nvPr/>
            </p:nvSpPr>
            <p:spPr>
              <a:xfrm>
                <a:off x="620786" y="448800"/>
                <a:ext cx="960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Unit Tests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94645D2-C46F-48C9-AB2A-D9070A108D5D}"/>
                  </a:ext>
                </a:extLst>
              </p:cNvPr>
              <p:cNvSpPr/>
              <p:nvPr/>
            </p:nvSpPr>
            <p:spPr>
              <a:xfrm>
                <a:off x="457199" y="872448"/>
                <a:ext cx="1300294" cy="14680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17CB85-298C-4CCF-A8A8-D28D7B5F6B6A}"/>
                </a:ext>
              </a:extLst>
            </p:cNvPr>
            <p:cNvSpPr txBox="1"/>
            <p:nvPr/>
          </p:nvSpPr>
          <p:spPr>
            <a:xfrm>
              <a:off x="2366957" y="913861"/>
              <a:ext cx="1218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- Run server unit tests</a:t>
              </a:r>
            </a:p>
            <a:p>
              <a:pPr algn="l"/>
              <a:r>
                <a:rPr lang="en-US" sz="1400" dirty="0"/>
                <a:t>- Run client unit tests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B7FBA7-2EEA-4084-9088-9B22739B06CB}"/>
              </a:ext>
            </a:extLst>
          </p:cNvPr>
          <p:cNvGrpSpPr/>
          <p:nvPr/>
        </p:nvGrpSpPr>
        <p:grpSpPr>
          <a:xfrm>
            <a:off x="4451662" y="319760"/>
            <a:ext cx="1442906" cy="2105636"/>
            <a:chOff x="4123188" y="302004"/>
            <a:chExt cx="1442906" cy="210563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8382513-99F9-435D-8578-8192DCFED4BC}"/>
                </a:ext>
              </a:extLst>
            </p:cNvPr>
            <p:cNvGrpSpPr/>
            <p:nvPr/>
          </p:nvGrpSpPr>
          <p:grpSpPr>
            <a:xfrm>
              <a:off x="4123188" y="302004"/>
              <a:ext cx="1442906" cy="2105636"/>
              <a:chOff x="385894" y="302004"/>
              <a:chExt cx="1442906" cy="21056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D2EE48-A9D8-48F6-AA77-DF69778600FC}"/>
                  </a:ext>
                </a:extLst>
              </p:cNvPr>
              <p:cNvSpPr/>
              <p:nvPr/>
            </p:nvSpPr>
            <p:spPr>
              <a:xfrm>
                <a:off x="385894" y="302004"/>
                <a:ext cx="1442906" cy="210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CA860F-CB52-46B5-85E4-B5CF46017BD1}"/>
                  </a:ext>
                </a:extLst>
              </p:cNvPr>
              <p:cNvSpPr txBox="1"/>
              <p:nvPr/>
            </p:nvSpPr>
            <p:spPr>
              <a:xfrm>
                <a:off x="627076" y="349228"/>
                <a:ext cx="960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Create a Package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AD170B-FE8E-4CFE-ADBD-0BDC5E880233}"/>
                  </a:ext>
                </a:extLst>
              </p:cNvPr>
              <p:cNvSpPr/>
              <p:nvPr/>
            </p:nvSpPr>
            <p:spPr>
              <a:xfrm>
                <a:off x="457199" y="872448"/>
                <a:ext cx="1300294" cy="14680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EDAEF6-7E66-4A0C-B3F5-D9C87F89CE87}"/>
                </a:ext>
              </a:extLst>
            </p:cNvPr>
            <p:cNvSpPr txBox="1"/>
            <p:nvPr/>
          </p:nvSpPr>
          <p:spPr>
            <a:xfrm>
              <a:off x="4243562" y="913989"/>
              <a:ext cx="12180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- Calculate files changed since last release</a:t>
              </a:r>
            </a:p>
            <a:p>
              <a:pPr algn="l"/>
              <a:r>
                <a:rPr lang="en-US" sz="1400" dirty="0"/>
                <a:t>-  Package them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9247FEA-FCCA-4966-94F8-6678B051FBC9}"/>
              </a:ext>
            </a:extLst>
          </p:cNvPr>
          <p:cNvSpPr txBox="1"/>
          <p:nvPr/>
        </p:nvSpPr>
        <p:spPr>
          <a:xfrm>
            <a:off x="6434822" y="931745"/>
            <a:ext cx="1259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 Restore temporary Innovator instance from a baseline</a:t>
            </a:r>
          </a:p>
          <a:p>
            <a:pPr algn="l"/>
            <a:r>
              <a:rPr lang="en-US" sz="1400" dirty="0"/>
              <a:t>- Setup configs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3C331-4A1D-437C-9F78-2D1F54DC83B2}"/>
              </a:ext>
            </a:extLst>
          </p:cNvPr>
          <p:cNvSpPr txBox="1"/>
          <p:nvPr/>
        </p:nvSpPr>
        <p:spPr>
          <a:xfrm>
            <a:off x="8301370" y="931745"/>
            <a:ext cx="1218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 Apply a package to the instance to update it since baseline to a new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013039-B698-4712-B23D-762F17CC5FC4}"/>
              </a:ext>
            </a:extLst>
          </p:cNvPr>
          <p:cNvSpPr txBox="1"/>
          <p:nvPr/>
        </p:nvSpPr>
        <p:spPr>
          <a:xfrm>
            <a:off x="10100809" y="938643"/>
            <a:ext cx="1218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- Run integration test using Aras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135074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43578-D35B-4FD7-B5CA-D3DFE9EF7ED9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456850" y="6295358"/>
            <a:ext cx="8415629" cy="5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943BA4-8DDA-48FE-8F2F-C743C19A45F5}"/>
              </a:ext>
            </a:extLst>
          </p:cNvPr>
          <p:cNvCxnSpPr>
            <a:cxnSpLocks/>
          </p:cNvCxnSpPr>
          <p:nvPr/>
        </p:nvCxnSpPr>
        <p:spPr>
          <a:xfrm>
            <a:off x="1600976" y="6275462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FF046F-02BA-44C3-AB92-AE450E317629}"/>
              </a:ext>
            </a:extLst>
          </p:cNvPr>
          <p:cNvCxnSpPr>
            <a:cxnSpLocks/>
          </p:cNvCxnSpPr>
          <p:nvPr/>
        </p:nvCxnSpPr>
        <p:spPr>
          <a:xfrm>
            <a:off x="6941123" y="6212262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0106-72AE-4903-8520-43DDFE86766D}"/>
              </a:ext>
            </a:extLst>
          </p:cNvPr>
          <p:cNvSpPr txBox="1"/>
          <p:nvPr/>
        </p:nvSpPr>
        <p:spPr>
          <a:xfrm>
            <a:off x="1598603" y="6318292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DDA68-C4D1-428C-B30A-80CEA5A6F223}"/>
              </a:ext>
            </a:extLst>
          </p:cNvPr>
          <p:cNvSpPr txBox="1"/>
          <p:nvPr/>
        </p:nvSpPr>
        <p:spPr>
          <a:xfrm>
            <a:off x="6929012" y="6313071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baseline="-25000" dirty="0"/>
              <a:t>N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6EB8A-D210-4A04-B501-7A87749AF46A}"/>
              </a:ext>
            </a:extLst>
          </p:cNvPr>
          <p:cNvSpPr txBox="1"/>
          <p:nvPr/>
        </p:nvSpPr>
        <p:spPr>
          <a:xfrm>
            <a:off x="4016036" y="6320746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9BED14-D550-43F9-94BB-54E9E3C5B164}"/>
              </a:ext>
            </a:extLst>
          </p:cNvPr>
          <p:cNvCxnSpPr>
            <a:cxnSpLocks/>
          </p:cNvCxnSpPr>
          <p:nvPr/>
        </p:nvCxnSpPr>
        <p:spPr>
          <a:xfrm>
            <a:off x="4030026" y="6268014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1B875D-2DCF-47DB-B94D-2B390C0F009D}"/>
              </a:ext>
            </a:extLst>
          </p:cNvPr>
          <p:cNvSpPr txBox="1"/>
          <p:nvPr/>
        </p:nvSpPr>
        <p:spPr>
          <a:xfrm>
            <a:off x="8700508" y="6295358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D8EA73-2C82-4029-B8C1-A7B44082ED98}"/>
              </a:ext>
            </a:extLst>
          </p:cNvPr>
          <p:cNvCxnSpPr>
            <a:cxnSpLocks/>
          </p:cNvCxnSpPr>
          <p:nvPr/>
        </p:nvCxnSpPr>
        <p:spPr>
          <a:xfrm>
            <a:off x="562062" y="5335409"/>
            <a:ext cx="7801762" cy="33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A56514-8FAF-4D31-ABE0-89E79806DDE4}"/>
              </a:ext>
            </a:extLst>
          </p:cNvPr>
          <p:cNvCxnSpPr>
            <a:cxnSpLocks/>
          </p:cNvCxnSpPr>
          <p:nvPr/>
        </p:nvCxnSpPr>
        <p:spPr>
          <a:xfrm flipV="1">
            <a:off x="452310" y="3993160"/>
            <a:ext cx="7911514" cy="43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3BFB8E-BFB2-4BD0-AE6F-074750BF7F2D}"/>
              </a:ext>
            </a:extLst>
          </p:cNvPr>
          <p:cNvCxnSpPr>
            <a:cxnSpLocks/>
          </p:cNvCxnSpPr>
          <p:nvPr/>
        </p:nvCxnSpPr>
        <p:spPr>
          <a:xfrm>
            <a:off x="458379" y="2495758"/>
            <a:ext cx="7931143" cy="1297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9E12BD8-FBFA-4A2C-BC76-C0411ECB13D8}"/>
              </a:ext>
            </a:extLst>
          </p:cNvPr>
          <p:cNvSpPr/>
          <p:nvPr/>
        </p:nvSpPr>
        <p:spPr>
          <a:xfrm>
            <a:off x="1426629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2FC63A-787D-4F3B-AB89-031349C991FC}"/>
              </a:ext>
            </a:extLst>
          </p:cNvPr>
          <p:cNvSpPr/>
          <p:nvPr/>
        </p:nvSpPr>
        <p:spPr>
          <a:xfrm>
            <a:off x="227531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190EFE5-042D-46D4-898A-F5C24A66C08A}"/>
              </a:ext>
            </a:extLst>
          </p:cNvPr>
          <p:cNvSpPr/>
          <p:nvPr/>
        </p:nvSpPr>
        <p:spPr>
          <a:xfrm>
            <a:off x="306668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5EF25BF-4152-4C65-A434-22D4B46C5E7E}"/>
              </a:ext>
            </a:extLst>
          </p:cNvPr>
          <p:cNvSpPr/>
          <p:nvPr/>
        </p:nvSpPr>
        <p:spPr>
          <a:xfrm>
            <a:off x="385805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D1887-B02F-482F-A86B-832DFF075E2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1770577" y="5904477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2E5AA9-44A0-4996-8D76-834CD7510DD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619260" y="590447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B4F6F4-5B6B-4B97-BA5D-ECB6C1B827EC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410630" y="590447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9E5953-48A0-4584-849F-EBEF5EE33C61}"/>
              </a:ext>
            </a:extLst>
          </p:cNvPr>
          <p:cNvGrpSpPr/>
          <p:nvPr/>
        </p:nvGrpSpPr>
        <p:grpSpPr>
          <a:xfrm>
            <a:off x="1150842" y="279033"/>
            <a:ext cx="1057001" cy="1950943"/>
            <a:chOff x="729845" y="107263"/>
            <a:chExt cx="1057001" cy="195094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BDB0279-C3DF-4175-8663-EEE54EAFC40E}"/>
                </a:ext>
              </a:extLst>
            </p:cNvPr>
            <p:cNvSpPr/>
            <p:nvPr/>
          </p:nvSpPr>
          <p:spPr>
            <a:xfrm>
              <a:off x="729845" y="107263"/>
              <a:ext cx="1057000" cy="19509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aseline="-50000" dirty="0"/>
                <a:t> 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A9C2CBDB-F063-40FD-BE93-7C060E1E7B10}"/>
                </a:ext>
              </a:extLst>
            </p:cNvPr>
            <p:cNvSpPr/>
            <p:nvPr/>
          </p:nvSpPr>
          <p:spPr>
            <a:xfrm>
              <a:off x="908108" y="843857"/>
              <a:ext cx="700474" cy="44461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DB.bak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2B3A0B-9DED-4A03-81B9-61DFF4553037}"/>
                </a:ext>
              </a:extLst>
            </p:cNvPr>
            <p:cNvSpPr txBox="1"/>
            <p:nvPr/>
          </p:nvSpPr>
          <p:spPr>
            <a:xfrm>
              <a:off x="729846" y="173067"/>
              <a:ext cx="1057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Baseline of V</a:t>
              </a:r>
              <a:r>
                <a:rPr lang="en-US" sz="1400" baseline="-25000" dirty="0"/>
                <a:t>t</a:t>
              </a:r>
              <a:r>
                <a:rPr lang="en-US" sz="1400" baseline="-50000" dirty="0"/>
                <a:t>0</a:t>
              </a:r>
              <a:r>
                <a:rPr lang="en-US" sz="1400" dirty="0"/>
                <a:t> version</a:t>
              </a:r>
            </a:p>
            <a:p>
              <a:pPr algn="l"/>
              <a:endParaRPr lang="en-US" sz="1400" dirty="0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8AC0CAB4-59FA-4904-A771-1E0471165E0F}"/>
                </a:ext>
              </a:extLst>
            </p:cNvPr>
            <p:cNvSpPr/>
            <p:nvPr/>
          </p:nvSpPr>
          <p:spPr>
            <a:xfrm>
              <a:off x="818977" y="1479066"/>
              <a:ext cx="878736" cy="46298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CodeTree.zip</a:t>
              </a:r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C5A67-5ADC-49B3-A7C2-415EC50B0399}"/>
              </a:ext>
            </a:extLst>
          </p:cNvPr>
          <p:cNvSpPr/>
          <p:nvPr/>
        </p:nvSpPr>
        <p:spPr>
          <a:xfrm>
            <a:off x="3460706" y="2921043"/>
            <a:ext cx="1147896" cy="8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1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54480F-E96C-4CC4-8E90-2CEC67C2F9C8}"/>
              </a:ext>
            </a:extLst>
          </p:cNvPr>
          <p:cNvGrpSpPr/>
          <p:nvPr/>
        </p:nvGrpSpPr>
        <p:grpSpPr>
          <a:xfrm>
            <a:off x="4297067" y="255407"/>
            <a:ext cx="1057001" cy="1950943"/>
            <a:chOff x="729845" y="107263"/>
            <a:chExt cx="1057001" cy="195094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28DA197-E170-461C-9482-DD86BBD02892}"/>
                </a:ext>
              </a:extLst>
            </p:cNvPr>
            <p:cNvSpPr/>
            <p:nvPr/>
          </p:nvSpPr>
          <p:spPr>
            <a:xfrm>
              <a:off x="729845" y="107263"/>
              <a:ext cx="1057000" cy="19509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aseline="-50000" dirty="0"/>
                <a:t> 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EE9A8676-4D1A-403B-88AB-9F72C8FEB2CA}"/>
                </a:ext>
              </a:extLst>
            </p:cNvPr>
            <p:cNvSpPr/>
            <p:nvPr/>
          </p:nvSpPr>
          <p:spPr>
            <a:xfrm>
              <a:off x="908108" y="843857"/>
              <a:ext cx="700474" cy="44461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DB.bak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231786-531C-412D-B080-175A65A1B6A9}"/>
                </a:ext>
              </a:extLst>
            </p:cNvPr>
            <p:cNvSpPr txBox="1"/>
            <p:nvPr/>
          </p:nvSpPr>
          <p:spPr>
            <a:xfrm>
              <a:off x="729846" y="173067"/>
              <a:ext cx="1057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Baseline of V</a:t>
              </a:r>
              <a:r>
                <a:rPr lang="en-US" sz="1400" baseline="-25000" dirty="0"/>
                <a:t>t</a:t>
              </a:r>
              <a:r>
                <a:rPr lang="en-US" sz="1400" baseline="-50000" dirty="0"/>
                <a:t>1</a:t>
              </a:r>
              <a:r>
                <a:rPr lang="en-US" sz="1400" dirty="0"/>
                <a:t> version</a:t>
              </a:r>
            </a:p>
            <a:p>
              <a:pPr algn="l"/>
              <a:endParaRPr lang="en-US" sz="1400" dirty="0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602E6D37-4999-41DB-9A2E-73E7FFBA7D44}"/>
                </a:ext>
              </a:extLst>
            </p:cNvPr>
            <p:cNvSpPr/>
            <p:nvPr/>
          </p:nvSpPr>
          <p:spPr>
            <a:xfrm>
              <a:off x="818977" y="1479066"/>
              <a:ext cx="878736" cy="46298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CodeTree.zip</a:t>
              </a:r>
              <a:endParaRPr lang="en-US" dirty="0"/>
            </a:p>
          </p:txBody>
        </p:sp>
      </p:grp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3D48282-05B8-4AFF-B19B-B1010D82DFD4}"/>
              </a:ext>
            </a:extLst>
          </p:cNvPr>
          <p:cNvSpPr/>
          <p:nvPr/>
        </p:nvSpPr>
        <p:spPr>
          <a:xfrm>
            <a:off x="464942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7D96F2-C44E-419E-859F-706C224DFBC4}"/>
              </a:ext>
            </a:extLst>
          </p:cNvPr>
          <p:cNvCxnSpPr>
            <a:cxnSpLocks/>
            <a:stCxn id="83" idx="6"/>
            <a:endCxn id="138" idx="2"/>
          </p:cNvCxnSpPr>
          <p:nvPr/>
        </p:nvCxnSpPr>
        <p:spPr>
          <a:xfrm flipV="1">
            <a:off x="4993370" y="5899256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A9CDC3-0C0B-4CA4-9F7C-2E6A083B21A8}"/>
              </a:ext>
            </a:extLst>
          </p:cNvPr>
          <p:cNvCxnSpPr>
            <a:cxnSpLocks/>
            <a:stCxn id="45" idx="6"/>
            <a:endCxn id="83" idx="2"/>
          </p:cNvCxnSpPr>
          <p:nvPr/>
        </p:nvCxnSpPr>
        <p:spPr>
          <a:xfrm>
            <a:off x="4202000" y="590447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2CE7642-2774-43B4-A736-5D44C398DF05}"/>
              </a:ext>
            </a:extLst>
          </p:cNvPr>
          <p:cNvSpPr txBox="1"/>
          <p:nvPr/>
        </p:nvSpPr>
        <p:spPr>
          <a:xfrm>
            <a:off x="6116319" y="5695378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9E2D4C45-6CCA-4B61-8DDA-3033486A5649}"/>
              </a:ext>
            </a:extLst>
          </p:cNvPr>
          <p:cNvSpPr/>
          <p:nvPr/>
        </p:nvSpPr>
        <p:spPr>
          <a:xfrm>
            <a:off x="6801307" y="5731476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26A334-04E7-4AD2-BE67-F2F6B55D7B5B}"/>
              </a:ext>
            </a:extLst>
          </p:cNvPr>
          <p:cNvCxnSpPr>
            <a:cxnSpLocks/>
            <a:stCxn id="99" idx="3"/>
            <a:endCxn id="101" idx="2"/>
          </p:cNvCxnSpPr>
          <p:nvPr/>
        </p:nvCxnSpPr>
        <p:spPr>
          <a:xfrm>
            <a:off x="6460267" y="5895433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0302C6-031B-4142-8BB4-0745698273F2}"/>
              </a:ext>
            </a:extLst>
          </p:cNvPr>
          <p:cNvCxnSpPr>
            <a:cxnSpLocks/>
            <a:stCxn id="101" idx="6"/>
            <a:endCxn id="186" idx="2"/>
          </p:cNvCxnSpPr>
          <p:nvPr/>
        </p:nvCxnSpPr>
        <p:spPr>
          <a:xfrm flipV="1">
            <a:off x="7145255" y="5895433"/>
            <a:ext cx="42233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849C6E6-2EF9-453C-8D76-DACDC9DD3AE0}"/>
              </a:ext>
            </a:extLst>
          </p:cNvPr>
          <p:cNvSpPr txBox="1"/>
          <p:nvPr/>
        </p:nvSpPr>
        <p:spPr>
          <a:xfrm>
            <a:off x="8211479" y="5703975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DB2D9EA-D4FF-4474-A21E-32D21DB73A09}"/>
              </a:ext>
            </a:extLst>
          </p:cNvPr>
          <p:cNvGrpSpPr/>
          <p:nvPr/>
        </p:nvGrpSpPr>
        <p:grpSpPr>
          <a:xfrm>
            <a:off x="7183821" y="296029"/>
            <a:ext cx="1057001" cy="1950943"/>
            <a:chOff x="729845" y="107263"/>
            <a:chExt cx="1057001" cy="195094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0C92844-DDBB-4780-BDA4-9E648395643A}"/>
                </a:ext>
              </a:extLst>
            </p:cNvPr>
            <p:cNvSpPr/>
            <p:nvPr/>
          </p:nvSpPr>
          <p:spPr>
            <a:xfrm>
              <a:off x="729845" y="107263"/>
              <a:ext cx="1057000" cy="19509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aseline="-50000" dirty="0"/>
                <a:t> 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15" name="Cylinder 114">
              <a:extLst>
                <a:ext uri="{FF2B5EF4-FFF2-40B4-BE49-F238E27FC236}">
                  <a16:creationId xmlns:a16="http://schemas.microsoft.com/office/drawing/2014/main" id="{45DAF5B1-8310-4641-9011-199DCBC45C43}"/>
                </a:ext>
              </a:extLst>
            </p:cNvPr>
            <p:cNvSpPr/>
            <p:nvPr/>
          </p:nvSpPr>
          <p:spPr>
            <a:xfrm>
              <a:off x="908108" y="843857"/>
              <a:ext cx="700474" cy="44461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DB.bak</a:t>
              </a:r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A69121-D240-42A6-9E3F-836AB84A2420}"/>
                </a:ext>
              </a:extLst>
            </p:cNvPr>
            <p:cNvSpPr txBox="1"/>
            <p:nvPr/>
          </p:nvSpPr>
          <p:spPr>
            <a:xfrm>
              <a:off x="729846" y="173067"/>
              <a:ext cx="1057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Baseline of V</a:t>
              </a:r>
              <a:r>
                <a:rPr lang="en-US" sz="1400" baseline="-25000" dirty="0"/>
                <a:t>t</a:t>
              </a:r>
              <a:r>
                <a:rPr lang="en-US" sz="1400" baseline="-50000" dirty="0"/>
                <a:t>N</a:t>
              </a:r>
              <a:r>
                <a:rPr lang="en-US" sz="1400" dirty="0"/>
                <a:t> version</a:t>
              </a:r>
            </a:p>
            <a:p>
              <a:pPr algn="l"/>
              <a:endParaRPr lang="en-US" sz="1400" dirty="0"/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05EF9995-FDDE-4940-825E-77027A54CEBC}"/>
                </a:ext>
              </a:extLst>
            </p:cNvPr>
            <p:cNvSpPr/>
            <p:nvPr/>
          </p:nvSpPr>
          <p:spPr>
            <a:xfrm>
              <a:off x="818977" y="1479066"/>
              <a:ext cx="878736" cy="46298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CodeTree.zip</a:t>
              </a:r>
              <a:endParaRPr lang="en-US" dirty="0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F32BFC5-8A7F-4427-9F25-D34917A0B6AB}"/>
              </a:ext>
            </a:extLst>
          </p:cNvPr>
          <p:cNvCxnSpPr>
            <a:cxnSpLocks/>
          </p:cNvCxnSpPr>
          <p:nvPr/>
        </p:nvCxnSpPr>
        <p:spPr>
          <a:xfrm flipH="1">
            <a:off x="1679344" y="2317826"/>
            <a:ext cx="8387" cy="4673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18C85C-AD86-4947-8EF4-CD37409EAD5F}"/>
              </a:ext>
            </a:extLst>
          </p:cNvPr>
          <p:cNvSpPr/>
          <p:nvPr/>
        </p:nvSpPr>
        <p:spPr>
          <a:xfrm>
            <a:off x="3442088" y="4243581"/>
            <a:ext cx="1147896" cy="81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 with solution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1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C0AD0F-4875-4727-9DE8-FA2341288B75}"/>
              </a:ext>
            </a:extLst>
          </p:cNvPr>
          <p:cNvSpPr/>
          <p:nvPr/>
        </p:nvSpPr>
        <p:spPr>
          <a:xfrm>
            <a:off x="1074070" y="2925657"/>
            <a:ext cx="1147896" cy="8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0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144C8B-3210-4439-B056-C1A8F96878E7}"/>
              </a:ext>
            </a:extLst>
          </p:cNvPr>
          <p:cNvSpPr/>
          <p:nvPr/>
        </p:nvSpPr>
        <p:spPr>
          <a:xfrm>
            <a:off x="6353185" y="2928430"/>
            <a:ext cx="1147896" cy="8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N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BAE42B-1FC0-4EA2-BF9A-C2406FBF6D40}"/>
              </a:ext>
            </a:extLst>
          </p:cNvPr>
          <p:cNvSpPr/>
          <p:nvPr/>
        </p:nvSpPr>
        <p:spPr>
          <a:xfrm>
            <a:off x="6353185" y="4233060"/>
            <a:ext cx="1147896" cy="81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 with solution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N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E631188-BD47-47BC-B8A8-236397B705C3}"/>
              </a:ext>
            </a:extLst>
          </p:cNvPr>
          <p:cNvCxnSpPr>
            <a:cxnSpLocks/>
          </p:cNvCxnSpPr>
          <p:nvPr/>
        </p:nvCxnSpPr>
        <p:spPr>
          <a:xfrm flipV="1">
            <a:off x="4030024" y="3834916"/>
            <a:ext cx="4629" cy="3533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E96B55-04EC-4DB7-948A-71D4A69B88ED}"/>
              </a:ext>
            </a:extLst>
          </p:cNvPr>
          <p:cNvCxnSpPr>
            <a:cxnSpLocks/>
          </p:cNvCxnSpPr>
          <p:nvPr/>
        </p:nvCxnSpPr>
        <p:spPr>
          <a:xfrm flipH="1" flipV="1">
            <a:off x="6973265" y="3834916"/>
            <a:ext cx="16" cy="3516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A0D20F-4BE1-4814-A66E-BE38A6A6E7A7}"/>
              </a:ext>
            </a:extLst>
          </p:cNvPr>
          <p:cNvCxnSpPr>
            <a:cxnSpLocks/>
          </p:cNvCxnSpPr>
          <p:nvPr/>
        </p:nvCxnSpPr>
        <p:spPr>
          <a:xfrm flipV="1">
            <a:off x="4030024" y="5137591"/>
            <a:ext cx="1" cy="4169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DC5AC26-C4E6-40BD-B3BF-6FCDB76502FB}"/>
              </a:ext>
            </a:extLst>
          </p:cNvPr>
          <p:cNvCxnSpPr>
            <a:cxnSpLocks/>
          </p:cNvCxnSpPr>
          <p:nvPr/>
        </p:nvCxnSpPr>
        <p:spPr>
          <a:xfrm flipV="1">
            <a:off x="6973281" y="5130731"/>
            <a:ext cx="1" cy="4169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ADB96C9-F2A0-414A-92E2-827B8E2CE203}"/>
              </a:ext>
            </a:extLst>
          </p:cNvPr>
          <p:cNvCxnSpPr>
            <a:cxnSpLocks/>
            <a:stCxn id="61" idx="3"/>
            <a:endCxn id="43" idx="0"/>
          </p:cNvCxnSpPr>
          <p:nvPr/>
        </p:nvCxnSpPr>
        <p:spPr>
          <a:xfrm>
            <a:off x="2207842" y="1254505"/>
            <a:ext cx="239444" cy="4482192"/>
          </a:xfrm>
          <a:prstGeom prst="bentConnector2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3669E31-CD05-4E28-AF6D-58596D0E397B}"/>
              </a:ext>
            </a:extLst>
          </p:cNvPr>
          <p:cNvSpPr txBox="1"/>
          <p:nvPr/>
        </p:nvSpPr>
        <p:spPr>
          <a:xfrm>
            <a:off x="343206" y="327754"/>
            <a:ext cx="82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Baseline</a:t>
            </a:r>
          </a:p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3ADDB0B-6708-4D40-9C6A-DD67913AC618}"/>
              </a:ext>
            </a:extLst>
          </p:cNvPr>
          <p:cNvSpPr txBox="1"/>
          <p:nvPr/>
        </p:nvSpPr>
        <p:spPr>
          <a:xfrm>
            <a:off x="368495" y="2508734"/>
            <a:ext cx="11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Environment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4EEE8BD-903D-458D-A496-3B071549ABFB}"/>
              </a:ext>
            </a:extLst>
          </p:cNvPr>
          <p:cNvSpPr txBox="1"/>
          <p:nvPr/>
        </p:nvSpPr>
        <p:spPr>
          <a:xfrm>
            <a:off x="430361" y="4080012"/>
            <a:ext cx="82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Package</a:t>
            </a:r>
          </a:p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982A915-48F5-4581-8964-8BADF44821C5}"/>
              </a:ext>
            </a:extLst>
          </p:cNvPr>
          <p:cNvSpPr txBox="1"/>
          <p:nvPr/>
        </p:nvSpPr>
        <p:spPr>
          <a:xfrm>
            <a:off x="363115" y="5399518"/>
            <a:ext cx="95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Git branch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3D8E9E7-6100-451B-80D5-EDC84903DD62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4821396" y="2317826"/>
            <a:ext cx="15631" cy="3418871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B1C0EC1C-C920-47E3-81B2-40A69299DA93}"/>
              </a:ext>
            </a:extLst>
          </p:cNvPr>
          <p:cNvCxnSpPr>
            <a:cxnSpLocks/>
            <a:endCxn id="71" idx="1"/>
          </p:cNvCxnSpPr>
          <p:nvPr/>
        </p:nvCxnSpPr>
        <p:spPr>
          <a:xfrm rot="5400000" flipH="1" flipV="1">
            <a:off x="3394882" y="1859938"/>
            <a:ext cx="1531243" cy="273127"/>
          </a:xfrm>
          <a:prstGeom prst="bentConnector2">
            <a:avLst/>
          </a:prstGeom>
          <a:ln w="57150">
            <a:solidFill>
              <a:srgbClr val="8E20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6174D2F7-D083-4E20-B41C-BF9F18B221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1635" y="1867600"/>
            <a:ext cx="1531243" cy="273127"/>
          </a:xfrm>
          <a:prstGeom prst="bentConnector2">
            <a:avLst/>
          </a:prstGeom>
          <a:ln w="57150">
            <a:solidFill>
              <a:srgbClr val="8E20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FEA2834A-6A60-44A1-BF9E-E9BA8E2299E3}"/>
              </a:ext>
            </a:extLst>
          </p:cNvPr>
          <p:cNvSpPr/>
          <p:nvPr/>
        </p:nvSpPr>
        <p:spPr>
          <a:xfrm>
            <a:off x="7567585" y="5727653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D9065BC-6B13-4E3D-BDEF-04433DACCB79}"/>
              </a:ext>
            </a:extLst>
          </p:cNvPr>
          <p:cNvCxnSpPr>
            <a:cxnSpLocks/>
            <a:stCxn id="186" idx="6"/>
          </p:cNvCxnSpPr>
          <p:nvPr/>
        </p:nvCxnSpPr>
        <p:spPr>
          <a:xfrm>
            <a:off x="7911533" y="5895433"/>
            <a:ext cx="32097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CCD10D5-8B41-48DB-9F6D-73FEAA16BB59}"/>
              </a:ext>
            </a:extLst>
          </p:cNvPr>
          <p:cNvCxnSpPr>
            <a:cxnSpLocks/>
            <a:endCxn id="186" idx="0"/>
          </p:cNvCxnSpPr>
          <p:nvPr/>
        </p:nvCxnSpPr>
        <p:spPr>
          <a:xfrm flipH="1">
            <a:off x="7739559" y="2321629"/>
            <a:ext cx="7014" cy="3406024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738E4C38-3BA0-4229-9B9F-3240C6D6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058" y="1173794"/>
            <a:ext cx="2641677" cy="48564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   – setup (restore, install) Innovator from a baseline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generate a deployment package base on the previous delivered version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deploy a package to an existing Instance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backup the existing Instance to a baseline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1. rebase development process on top of a new baseline.</a:t>
            </a:r>
            <a:br>
              <a:rPr lang="en-US" sz="1400" dirty="0"/>
            </a:br>
            <a:r>
              <a:rPr lang="en-US" sz="1400" dirty="0"/>
              <a:t>      2. (</a:t>
            </a:r>
            <a:r>
              <a:rPr lang="en-US" sz="1400" i="1" dirty="0"/>
              <a:t>Should be avoided) </a:t>
            </a:r>
            <a:r>
              <a:rPr lang="en-US" sz="1400" dirty="0"/>
              <a:t>Sync the repository (a specific branch) with a new baseline in case when some changes were delivered to the Instance bypassing</a:t>
            </a:r>
            <a:r>
              <a:rPr lang="ru-RU" sz="1400" dirty="0"/>
              <a:t> </a:t>
            </a:r>
            <a:r>
              <a:rPr lang="en-US" sz="1400" dirty="0"/>
              <a:t>a repository (manual fixes, parallel development already existing instance before starting a development).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       – development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54695A-52D2-457E-BA22-A98977D6DA67}"/>
              </a:ext>
            </a:extLst>
          </p:cNvPr>
          <p:cNvCxnSpPr>
            <a:cxnSpLocks/>
          </p:cNvCxnSpPr>
          <p:nvPr/>
        </p:nvCxnSpPr>
        <p:spPr>
          <a:xfrm>
            <a:off x="9618305" y="1254931"/>
            <a:ext cx="806" cy="2876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A0079D-AFF7-4C99-BB05-0420E699D5A9}"/>
              </a:ext>
            </a:extLst>
          </p:cNvPr>
          <p:cNvCxnSpPr>
            <a:cxnSpLocks/>
          </p:cNvCxnSpPr>
          <p:nvPr/>
        </p:nvCxnSpPr>
        <p:spPr>
          <a:xfrm flipV="1">
            <a:off x="9618305" y="1852927"/>
            <a:ext cx="0" cy="277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72B1B1D-8A86-476A-BD00-7107EDBADBCC}"/>
              </a:ext>
            </a:extLst>
          </p:cNvPr>
          <p:cNvCxnSpPr>
            <a:cxnSpLocks/>
          </p:cNvCxnSpPr>
          <p:nvPr/>
        </p:nvCxnSpPr>
        <p:spPr>
          <a:xfrm flipV="1">
            <a:off x="9618305" y="2439531"/>
            <a:ext cx="0" cy="307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09A385-BB97-4AA3-BFD4-6937DB140C48}"/>
              </a:ext>
            </a:extLst>
          </p:cNvPr>
          <p:cNvCxnSpPr>
            <a:cxnSpLocks/>
          </p:cNvCxnSpPr>
          <p:nvPr/>
        </p:nvCxnSpPr>
        <p:spPr>
          <a:xfrm flipV="1">
            <a:off x="9614438" y="2838151"/>
            <a:ext cx="0" cy="2827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EDAD84-AA9E-495D-8E01-B652167EF211}"/>
              </a:ext>
            </a:extLst>
          </p:cNvPr>
          <p:cNvCxnSpPr>
            <a:cxnSpLocks/>
          </p:cNvCxnSpPr>
          <p:nvPr/>
        </p:nvCxnSpPr>
        <p:spPr>
          <a:xfrm>
            <a:off x="9614438" y="3204594"/>
            <a:ext cx="0" cy="32894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D32BA33-E358-40CD-B858-EF7A394AC4FE}"/>
              </a:ext>
            </a:extLst>
          </p:cNvPr>
          <p:cNvCxnSpPr>
            <a:cxnSpLocks/>
          </p:cNvCxnSpPr>
          <p:nvPr/>
        </p:nvCxnSpPr>
        <p:spPr>
          <a:xfrm flipV="1">
            <a:off x="2889117" y="5565704"/>
            <a:ext cx="743318" cy="1"/>
          </a:xfrm>
          <a:prstGeom prst="straightConnector1">
            <a:avLst/>
          </a:prstGeom>
          <a:ln w="5715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65674A-7FF7-4A37-8410-4075FC164E1C}"/>
              </a:ext>
            </a:extLst>
          </p:cNvPr>
          <p:cNvCxnSpPr>
            <a:cxnSpLocks/>
          </p:cNvCxnSpPr>
          <p:nvPr/>
        </p:nvCxnSpPr>
        <p:spPr>
          <a:xfrm flipV="1">
            <a:off x="9563612" y="5458241"/>
            <a:ext cx="312202" cy="1"/>
          </a:xfrm>
          <a:prstGeom prst="straightConnector1">
            <a:avLst/>
          </a:prstGeom>
          <a:ln w="3810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5706E882-6740-4FC7-82E2-01773419ECFB}"/>
              </a:ext>
            </a:extLst>
          </p:cNvPr>
          <p:cNvSpPr/>
          <p:nvPr/>
        </p:nvSpPr>
        <p:spPr>
          <a:xfrm>
            <a:off x="5481292" y="5731476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6A4DBA0-E4C8-43E4-9245-7C424291F5AE}"/>
              </a:ext>
            </a:extLst>
          </p:cNvPr>
          <p:cNvCxnSpPr>
            <a:cxnSpLocks/>
            <a:stCxn id="138" idx="6"/>
            <a:endCxn id="99" idx="1"/>
          </p:cNvCxnSpPr>
          <p:nvPr/>
        </p:nvCxnSpPr>
        <p:spPr>
          <a:xfrm flipV="1">
            <a:off x="5825240" y="5895433"/>
            <a:ext cx="291079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67D9C24-FC90-4D0B-AE6A-54190897AA57}"/>
              </a:ext>
            </a:extLst>
          </p:cNvPr>
          <p:cNvCxnSpPr>
            <a:cxnSpLocks/>
          </p:cNvCxnSpPr>
          <p:nvPr/>
        </p:nvCxnSpPr>
        <p:spPr>
          <a:xfrm flipV="1">
            <a:off x="5510592" y="5549804"/>
            <a:ext cx="743318" cy="1"/>
          </a:xfrm>
          <a:prstGeom prst="straightConnector1">
            <a:avLst/>
          </a:prstGeom>
          <a:ln w="5715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C43578-D35B-4FD7-B5CA-D3DFE9EF7ED9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594549" y="2493100"/>
            <a:ext cx="8415629" cy="5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BA4-8DDA-48FE-8F2F-C743C19A45F5}"/>
              </a:ext>
            </a:extLst>
          </p:cNvPr>
          <p:cNvCxnSpPr>
            <a:cxnSpLocks/>
          </p:cNvCxnSpPr>
          <p:nvPr/>
        </p:nvCxnSpPr>
        <p:spPr>
          <a:xfrm>
            <a:off x="1738675" y="2473204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F046F-02BA-44C3-AB92-AE450E317629}"/>
              </a:ext>
            </a:extLst>
          </p:cNvPr>
          <p:cNvCxnSpPr>
            <a:cxnSpLocks/>
          </p:cNvCxnSpPr>
          <p:nvPr/>
        </p:nvCxnSpPr>
        <p:spPr>
          <a:xfrm>
            <a:off x="7078822" y="2410004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17">
            <a:extLst>
              <a:ext uri="{FF2B5EF4-FFF2-40B4-BE49-F238E27FC236}">
                <a16:creationId xmlns:a16="http://schemas.microsoft.com/office/drawing/2014/main" id="{CCF80106-72AE-4903-8520-43DDFE86766D}"/>
              </a:ext>
            </a:extLst>
          </p:cNvPr>
          <p:cNvSpPr txBox="1"/>
          <p:nvPr/>
        </p:nvSpPr>
        <p:spPr>
          <a:xfrm>
            <a:off x="1736302" y="2516034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C9DDA68-C4D1-428C-B30A-80CEA5A6F223}"/>
              </a:ext>
            </a:extLst>
          </p:cNvPr>
          <p:cNvSpPr txBox="1"/>
          <p:nvPr/>
        </p:nvSpPr>
        <p:spPr>
          <a:xfrm>
            <a:off x="7066711" y="2510813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</a:t>
            </a:r>
            <a:r>
              <a:rPr lang="en-US" sz="1400" baseline="-25000" dirty="0"/>
              <a:t>N</a:t>
            </a:r>
            <a:endParaRPr lang="en-US" sz="1400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C466EB8A-D210-4A04-B501-7A87749AF46A}"/>
              </a:ext>
            </a:extLst>
          </p:cNvPr>
          <p:cNvSpPr txBox="1"/>
          <p:nvPr/>
        </p:nvSpPr>
        <p:spPr>
          <a:xfrm>
            <a:off x="4153735" y="2518488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BED14-D550-43F9-94BB-54E9E3C5B164}"/>
              </a:ext>
            </a:extLst>
          </p:cNvPr>
          <p:cNvCxnSpPr>
            <a:cxnSpLocks/>
          </p:cNvCxnSpPr>
          <p:nvPr/>
        </p:nvCxnSpPr>
        <p:spPr>
          <a:xfrm>
            <a:off x="4167725" y="2465756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34">
            <a:extLst>
              <a:ext uri="{FF2B5EF4-FFF2-40B4-BE49-F238E27FC236}">
                <a16:creationId xmlns:a16="http://schemas.microsoft.com/office/drawing/2014/main" id="{1F1B875D-2DCF-47DB-B94D-2B390C0F009D}"/>
              </a:ext>
            </a:extLst>
          </p:cNvPr>
          <p:cNvSpPr txBox="1"/>
          <p:nvPr/>
        </p:nvSpPr>
        <p:spPr>
          <a:xfrm>
            <a:off x="8838207" y="2493100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D8EA73-2C82-4029-B8C1-A7B44082ED98}"/>
              </a:ext>
            </a:extLst>
          </p:cNvPr>
          <p:cNvCxnSpPr>
            <a:cxnSpLocks/>
          </p:cNvCxnSpPr>
          <p:nvPr/>
        </p:nvCxnSpPr>
        <p:spPr>
          <a:xfrm>
            <a:off x="699761" y="1533151"/>
            <a:ext cx="7801762" cy="33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A56514-8FAF-4D31-ABE0-89E79806DDE4}"/>
              </a:ext>
            </a:extLst>
          </p:cNvPr>
          <p:cNvCxnSpPr>
            <a:cxnSpLocks/>
          </p:cNvCxnSpPr>
          <p:nvPr/>
        </p:nvCxnSpPr>
        <p:spPr>
          <a:xfrm flipV="1">
            <a:off x="590009" y="190902"/>
            <a:ext cx="7911514" cy="43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9E12BD8-FBFA-4A2C-BC76-C0411ECB13D8}"/>
              </a:ext>
            </a:extLst>
          </p:cNvPr>
          <p:cNvSpPr/>
          <p:nvPr/>
        </p:nvSpPr>
        <p:spPr>
          <a:xfrm>
            <a:off x="1564328" y="1934439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12FC63A-787D-4F3B-AB89-031349C991FC}"/>
              </a:ext>
            </a:extLst>
          </p:cNvPr>
          <p:cNvSpPr/>
          <p:nvPr/>
        </p:nvSpPr>
        <p:spPr>
          <a:xfrm>
            <a:off x="2413011" y="1934439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190EFE5-042D-46D4-898A-F5C24A66C08A}"/>
              </a:ext>
            </a:extLst>
          </p:cNvPr>
          <p:cNvSpPr/>
          <p:nvPr/>
        </p:nvSpPr>
        <p:spPr>
          <a:xfrm>
            <a:off x="3204381" y="1934439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5EF25BF-4152-4C65-A434-22D4B46C5E7E}"/>
              </a:ext>
            </a:extLst>
          </p:cNvPr>
          <p:cNvSpPr/>
          <p:nvPr/>
        </p:nvSpPr>
        <p:spPr>
          <a:xfrm>
            <a:off x="3995751" y="1934439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9D1887-B02F-482F-A86B-832DFF075E25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1908276" y="2102219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E5AA9-44A0-4996-8D76-834CD7510DDE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756959" y="2102219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B4F6F4-5B6B-4B97-BA5D-ECB6C1B827E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3548329" y="2102219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23D48282-05B8-4AFF-B19B-B1010D82DFD4}"/>
              </a:ext>
            </a:extLst>
          </p:cNvPr>
          <p:cNvSpPr/>
          <p:nvPr/>
        </p:nvSpPr>
        <p:spPr>
          <a:xfrm>
            <a:off x="4787121" y="1934439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7D96F2-C44E-419E-859F-706C224DFBC4}"/>
              </a:ext>
            </a:extLst>
          </p:cNvPr>
          <p:cNvCxnSpPr>
            <a:cxnSpLocks/>
            <a:stCxn id="25" idx="6"/>
            <a:endCxn id="62" idx="2"/>
          </p:cNvCxnSpPr>
          <p:nvPr/>
        </p:nvCxnSpPr>
        <p:spPr>
          <a:xfrm flipV="1">
            <a:off x="5131069" y="2096998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A9CDC3-0C0B-4CA4-9F7C-2E6A083B21A8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4339699" y="2102219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8">
            <a:extLst>
              <a:ext uri="{FF2B5EF4-FFF2-40B4-BE49-F238E27FC236}">
                <a16:creationId xmlns:a16="http://schemas.microsoft.com/office/drawing/2014/main" id="{52CE7642-2774-43B4-A736-5D44C398DF05}"/>
              </a:ext>
            </a:extLst>
          </p:cNvPr>
          <p:cNvSpPr txBox="1"/>
          <p:nvPr/>
        </p:nvSpPr>
        <p:spPr>
          <a:xfrm>
            <a:off x="6254018" y="1893120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…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E2D4C45-6CCA-4B61-8DDA-3033486A5649}"/>
              </a:ext>
            </a:extLst>
          </p:cNvPr>
          <p:cNvSpPr/>
          <p:nvPr/>
        </p:nvSpPr>
        <p:spPr>
          <a:xfrm>
            <a:off x="6939006" y="1929218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26A334-04E7-4AD2-BE67-F2F6B55D7B5B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>
            <a:off x="6597966" y="2093175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0302C6-031B-4142-8BB4-0745698273F2}"/>
              </a:ext>
            </a:extLst>
          </p:cNvPr>
          <p:cNvCxnSpPr>
            <a:cxnSpLocks/>
            <a:stCxn id="29" idx="6"/>
            <a:endCxn id="51" idx="2"/>
          </p:cNvCxnSpPr>
          <p:nvPr/>
        </p:nvCxnSpPr>
        <p:spPr>
          <a:xfrm flipV="1">
            <a:off x="7282954" y="2093175"/>
            <a:ext cx="42233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0">
            <a:extLst>
              <a:ext uri="{FF2B5EF4-FFF2-40B4-BE49-F238E27FC236}">
                <a16:creationId xmlns:a16="http://schemas.microsoft.com/office/drawing/2014/main" id="{A849C6E6-2EF9-453C-8D76-DACDC9DD3AE0}"/>
              </a:ext>
            </a:extLst>
          </p:cNvPr>
          <p:cNvSpPr txBox="1"/>
          <p:nvPr/>
        </p:nvSpPr>
        <p:spPr>
          <a:xfrm>
            <a:off x="8349178" y="1901717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18C85C-AD86-4947-8EF4-CD37409EAD5F}"/>
              </a:ext>
            </a:extLst>
          </p:cNvPr>
          <p:cNvSpPr/>
          <p:nvPr/>
        </p:nvSpPr>
        <p:spPr>
          <a:xfrm>
            <a:off x="3579787" y="441323"/>
            <a:ext cx="1147896" cy="81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Package with solution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1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BAE42B-1FC0-4EA2-BF9A-C2406FBF6D40}"/>
              </a:ext>
            </a:extLst>
          </p:cNvPr>
          <p:cNvSpPr/>
          <p:nvPr/>
        </p:nvSpPr>
        <p:spPr>
          <a:xfrm>
            <a:off x="6490884" y="430802"/>
            <a:ext cx="1147896" cy="81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Package with solution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N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A0D20F-4BE1-4814-A66E-BE38A6A6E7A7}"/>
              </a:ext>
            </a:extLst>
          </p:cNvPr>
          <p:cNvCxnSpPr>
            <a:cxnSpLocks/>
          </p:cNvCxnSpPr>
          <p:nvPr/>
        </p:nvCxnSpPr>
        <p:spPr>
          <a:xfrm flipV="1">
            <a:off x="4167723" y="1335333"/>
            <a:ext cx="1" cy="4169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C5AC26-C4E6-40BD-B3BF-6FCDB76502FB}"/>
              </a:ext>
            </a:extLst>
          </p:cNvPr>
          <p:cNvCxnSpPr>
            <a:cxnSpLocks/>
          </p:cNvCxnSpPr>
          <p:nvPr/>
        </p:nvCxnSpPr>
        <p:spPr>
          <a:xfrm flipV="1">
            <a:off x="7110980" y="1328473"/>
            <a:ext cx="1" cy="4169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164">
            <a:extLst>
              <a:ext uri="{FF2B5EF4-FFF2-40B4-BE49-F238E27FC236}">
                <a16:creationId xmlns:a16="http://schemas.microsoft.com/office/drawing/2014/main" id="{04EEE8BD-903D-458D-A496-3B071549ABFB}"/>
              </a:ext>
            </a:extLst>
          </p:cNvPr>
          <p:cNvSpPr txBox="1"/>
          <p:nvPr/>
        </p:nvSpPr>
        <p:spPr>
          <a:xfrm>
            <a:off x="568060" y="277754"/>
            <a:ext cx="82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Package</a:t>
            </a:r>
          </a:p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47" name="TextBox 165">
            <a:extLst>
              <a:ext uri="{FF2B5EF4-FFF2-40B4-BE49-F238E27FC236}">
                <a16:creationId xmlns:a16="http://schemas.microsoft.com/office/drawing/2014/main" id="{0982A915-48F5-4581-8964-8BADF44821C5}"/>
              </a:ext>
            </a:extLst>
          </p:cNvPr>
          <p:cNvSpPr txBox="1"/>
          <p:nvPr/>
        </p:nvSpPr>
        <p:spPr>
          <a:xfrm>
            <a:off x="500814" y="1597260"/>
            <a:ext cx="95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Git branch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EA2834A-6A60-44A1-BF9E-E9BA8E2299E3}"/>
              </a:ext>
            </a:extLst>
          </p:cNvPr>
          <p:cNvSpPr/>
          <p:nvPr/>
        </p:nvSpPr>
        <p:spPr>
          <a:xfrm>
            <a:off x="7705284" y="1925395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9065BC-6B13-4E3D-BDEF-04433DACCB7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8049232" y="2093175"/>
            <a:ext cx="32097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38E4C38-3BA0-4229-9B9F-3240C6D644A4}"/>
              </a:ext>
            </a:extLst>
          </p:cNvPr>
          <p:cNvSpPr>
            <a:spLocks noGrp="1"/>
          </p:cNvSpPr>
          <p:nvPr/>
        </p:nvSpPr>
        <p:spPr>
          <a:xfrm>
            <a:off x="9263588" y="1160829"/>
            <a:ext cx="2641677" cy="485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900" dirty="0"/>
              <a:t>– generate a deployment package base on the previous delivered version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– development</a:t>
            </a:r>
            <a:endParaRPr lang="en-US" dirty="0"/>
          </a:p>
          <a:p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A0079D-AFF7-4C99-BB05-0420E699D5A9}"/>
              </a:ext>
            </a:extLst>
          </p:cNvPr>
          <p:cNvCxnSpPr>
            <a:cxnSpLocks/>
          </p:cNvCxnSpPr>
          <p:nvPr/>
        </p:nvCxnSpPr>
        <p:spPr>
          <a:xfrm flipV="1">
            <a:off x="9484390" y="1241540"/>
            <a:ext cx="0" cy="277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32BA33-E358-40CD-B858-EF7A394AC4FE}"/>
              </a:ext>
            </a:extLst>
          </p:cNvPr>
          <p:cNvCxnSpPr>
            <a:cxnSpLocks/>
          </p:cNvCxnSpPr>
          <p:nvPr/>
        </p:nvCxnSpPr>
        <p:spPr>
          <a:xfrm flipV="1">
            <a:off x="3026816" y="1763446"/>
            <a:ext cx="743318" cy="1"/>
          </a:xfrm>
          <a:prstGeom prst="straightConnector1">
            <a:avLst/>
          </a:prstGeom>
          <a:ln w="5715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65674A-7FF7-4A37-8410-4075FC164E1C}"/>
              </a:ext>
            </a:extLst>
          </p:cNvPr>
          <p:cNvCxnSpPr>
            <a:cxnSpLocks/>
          </p:cNvCxnSpPr>
          <p:nvPr/>
        </p:nvCxnSpPr>
        <p:spPr>
          <a:xfrm flipV="1">
            <a:off x="9445634" y="2047895"/>
            <a:ext cx="312202" cy="1"/>
          </a:xfrm>
          <a:prstGeom prst="straightConnector1">
            <a:avLst/>
          </a:prstGeom>
          <a:ln w="3810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706E882-6740-4FC7-82E2-01773419ECFB}"/>
              </a:ext>
            </a:extLst>
          </p:cNvPr>
          <p:cNvSpPr/>
          <p:nvPr/>
        </p:nvSpPr>
        <p:spPr>
          <a:xfrm>
            <a:off x="5618991" y="1929218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A4DBA0-E4C8-43E4-9245-7C424291F5AE}"/>
              </a:ext>
            </a:extLst>
          </p:cNvPr>
          <p:cNvCxnSpPr>
            <a:cxnSpLocks/>
            <a:stCxn id="62" idx="6"/>
            <a:endCxn id="28" idx="1"/>
          </p:cNvCxnSpPr>
          <p:nvPr/>
        </p:nvCxnSpPr>
        <p:spPr>
          <a:xfrm flipV="1">
            <a:off x="5962939" y="2093175"/>
            <a:ext cx="291079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7D9C24-FC90-4D0B-AE6A-54190897AA57}"/>
              </a:ext>
            </a:extLst>
          </p:cNvPr>
          <p:cNvCxnSpPr>
            <a:cxnSpLocks/>
          </p:cNvCxnSpPr>
          <p:nvPr/>
        </p:nvCxnSpPr>
        <p:spPr>
          <a:xfrm flipV="1">
            <a:off x="5648291" y="1747546"/>
            <a:ext cx="743318" cy="1"/>
          </a:xfrm>
          <a:prstGeom prst="straightConnector1">
            <a:avLst/>
          </a:prstGeom>
          <a:ln w="5715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3838F400-CDC1-420E-BD58-7EB193C390F1}"/>
              </a:ext>
            </a:extLst>
          </p:cNvPr>
          <p:cNvSpPr/>
          <p:nvPr/>
        </p:nvSpPr>
        <p:spPr>
          <a:xfrm rot="5400000">
            <a:off x="2924249" y="1372789"/>
            <a:ext cx="948451" cy="2051717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47A880EF-069D-4C7E-AF3D-0F1ACF356ABA}"/>
              </a:ext>
            </a:extLst>
          </p:cNvPr>
          <p:cNvSpPr/>
          <p:nvPr/>
        </p:nvSpPr>
        <p:spPr>
          <a:xfrm rot="5400000">
            <a:off x="5560710" y="1078447"/>
            <a:ext cx="948451" cy="2641676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5DD5DE-3091-4A58-AB3D-93C31D941B98}"/>
              </a:ext>
            </a:extLst>
          </p:cNvPr>
          <p:cNvSpPr txBox="1"/>
          <p:nvPr/>
        </p:nvSpPr>
        <p:spPr>
          <a:xfrm>
            <a:off x="2749656" y="2988501"/>
            <a:ext cx="1554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Package content since t</a:t>
            </a:r>
            <a:r>
              <a:rPr lang="en-US" sz="1400" baseline="-25000" dirty="0"/>
              <a:t>0</a:t>
            </a:r>
            <a:r>
              <a:rPr lang="en-US" sz="1400" dirty="0"/>
              <a:t> till t</a:t>
            </a:r>
            <a:r>
              <a:rPr lang="en-US" sz="1400" baseline="-25000" dirty="0"/>
              <a:t>1</a:t>
            </a:r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D6963C-9674-4F5E-9744-9C3F32AD5464}"/>
              </a:ext>
            </a:extLst>
          </p:cNvPr>
          <p:cNvSpPr txBox="1"/>
          <p:nvPr/>
        </p:nvSpPr>
        <p:spPr>
          <a:xfrm>
            <a:off x="5375030" y="2988568"/>
            <a:ext cx="1554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Package content since t</a:t>
            </a:r>
            <a:r>
              <a:rPr lang="en-US" sz="1400" baseline="-25000" dirty="0"/>
              <a:t>1</a:t>
            </a:r>
            <a:r>
              <a:rPr lang="en-US" sz="1400" dirty="0"/>
              <a:t> till t</a:t>
            </a:r>
            <a:r>
              <a:rPr lang="en-US" sz="1400" baseline="-25000" dirty="0"/>
              <a:t>N</a:t>
            </a:r>
            <a:endParaRPr lang="en-US" sz="1400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95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CD466B-7D0F-4851-9EAF-4F9568FBB3CB}"/>
              </a:ext>
            </a:extLst>
          </p:cNvPr>
          <p:cNvSpPr/>
          <p:nvPr/>
        </p:nvSpPr>
        <p:spPr>
          <a:xfrm>
            <a:off x="346230" y="1396012"/>
            <a:ext cx="232595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Prepare.Deployment.Package</a:t>
            </a:r>
            <a:endParaRPr lang="en-US" sz="100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2ED3B67-ECA5-4F81-AFFD-47C700AD2CFB}"/>
              </a:ext>
            </a:extLst>
          </p:cNvPr>
          <p:cNvSpPr/>
          <p:nvPr/>
        </p:nvSpPr>
        <p:spPr>
          <a:xfrm>
            <a:off x="4142968" y="1467033"/>
            <a:ext cx="506027" cy="532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77B8E7-D278-4F5A-B1B3-E6AADDE56D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72180" y="1733363"/>
            <a:ext cx="1470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DA9070A3-3CF9-4AE6-AD75-2EAD47D449F1}"/>
              </a:ext>
            </a:extLst>
          </p:cNvPr>
          <p:cNvSpPr/>
          <p:nvPr/>
        </p:nvSpPr>
        <p:spPr>
          <a:xfrm>
            <a:off x="2183907" y="3286962"/>
            <a:ext cx="7253057" cy="30006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C728-641E-4BC1-97AF-ED0F68BBF414}"/>
              </a:ext>
            </a:extLst>
          </p:cNvPr>
          <p:cNvSpPr txBox="1"/>
          <p:nvPr/>
        </p:nvSpPr>
        <p:spPr>
          <a:xfrm>
            <a:off x="8342588" y="5587580"/>
            <a:ext cx="15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NuGet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49030-56CF-44D0-A79D-EA5089AFB4A4}"/>
              </a:ext>
            </a:extLst>
          </p:cNvPr>
          <p:cNvSpPr txBox="1"/>
          <p:nvPr/>
        </p:nvSpPr>
        <p:spPr>
          <a:xfrm>
            <a:off x="2672180" y="797049"/>
            <a:ext cx="155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Does the package content already exist at NuGet storage?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96975-3EEF-4B3D-8C8B-7C20531FF863}"/>
              </a:ext>
            </a:extLst>
          </p:cNvPr>
          <p:cNvSpPr/>
          <p:nvPr/>
        </p:nvSpPr>
        <p:spPr>
          <a:xfrm>
            <a:off x="5225988" y="2157275"/>
            <a:ext cx="1740023" cy="64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Install.Nuget.Package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622B147-1612-4BEC-92F5-622E81A28C55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4570177" y="1825498"/>
            <a:ext cx="481616" cy="830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8F7B9F-F460-42B5-BAFC-5950F0F86799}"/>
              </a:ext>
            </a:extLst>
          </p:cNvPr>
          <p:cNvSpPr txBox="1"/>
          <p:nvPr/>
        </p:nvSpPr>
        <p:spPr>
          <a:xfrm>
            <a:off x="4529257" y="2200329"/>
            <a:ext cx="50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4DAFB388-934D-4451-999D-0E365C37B89E}"/>
              </a:ext>
            </a:extLst>
          </p:cNvPr>
          <p:cNvSpPr/>
          <p:nvPr/>
        </p:nvSpPr>
        <p:spPr>
          <a:xfrm>
            <a:off x="3311371" y="4030462"/>
            <a:ext cx="1438182" cy="12517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Deployment package content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EC1443-AC5A-4258-8FDC-3ECCFE07A15B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5400000" flipH="1" flipV="1">
            <a:off x="4215968" y="2463369"/>
            <a:ext cx="1538057" cy="2222007"/>
          </a:xfrm>
          <a:prstGeom prst="bentConnector3">
            <a:avLst>
              <a:gd name="adj1" fmla="val 66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3CFBA4-20D5-496D-8023-65246AA487DD}"/>
              </a:ext>
            </a:extLst>
          </p:cNvPr>
          <p:cNvSpPr txBox="1"/>
          <p:nvPr/>
        </p:nvSpPr>
        <p:spPr>
          <a:xfrm>
            <a:off x="4064220" y="3000263"/>
            <a:ext cx="194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Downloading/Installing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1BF2A-5B94-4A33-BB19-B69CEA817345}"/>
              </a:ext>
            </a:extLst>
          </p:cNvPr>
          <p:cNvSpPr/>
          <p:nvPr/>
        </p:nvSpPr>
        <p:spPr>
          <a:xfrm>
            <a:off x="9896947" y="1413804"/>
            <a:ext cx="2123873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CreateZipWithDeploymentPackageAndScripts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26CCA5C-EE2C-45B4-AE8C-53CFB863A99B}"/>
              </a:ext>
            </a:extLst>
          </p:cNvPr>
          <p:cNvCxnSpPr>
            <a:cxnSpLocks/>
            <a:stCxn id="13" idx="3"/>
            <a:endCxn id="33" idx="2"/>
          </p:cNvCxnSpPr>
          <p:nvPr/>
        </p:nvCxnSpPr>
        <p:spPr>
          <a:xfrm flipV="1">
            <a:off x="6966011" y="2088507"/>
            <a:ext cx="3992873" cy="392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6A9CB5A-C32F-4186-8BB7-2A986FA458B8}"/>
              </a:ext>
            </a:extLst>
          </p:cNvPr>
          <p:cNvSpPr/>
          <p:nvPr/>
        </p:nvSpPr>
        <p:spPr>
          <a:xfrm>
            <a:off x="5225988" y="473015"/>
            <a:ext cx="1805127" cy="64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Create.Nuget.Package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CD0BB1-211A-4CAF-8573-0956B315427C}"/>
              </a:ext>
            </a:extLst>
          </p:cNvPr>
          <p:cNvCxnSpPr>
            <a:cxnSpLocks/>
            <a:stCxn id="5" idx="0"/>
            <a:endCxn id="40" idx="1"/>
          </p:cNvCxnSpPr>
          <p:nvPr/>
        </p:nvCxnSpPr>
        <p:spPr>
          <a:xfrm rot="5400000" flipH="1" flipV="1">
            <a:off x="4475993" y="717038"/>
            <a:ext cx="669984" cy="830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60DDE8-7DBF-4AB5-8900-0E2A36C1D09D}"/>
              </a:ext>
            </a:extLst>
          </p:cNvPr>
          <p:cNvSpPr txBox="1"/>
          <p:nvPr/>
        </p:nvSpPr>
        <p:spPr>
          <a:xfrm>
            <a:off x="4557972" y="507493"/>
            <a:ext cx="50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B49A4B-C4C3-4AD0-ACE2-40AD93EC137C}"/>
              </a:ext>
            </a:extLst>
          </p:cNvPr>
          <p:cNvSpPr/>
          <p:nvPr/>
        </p:nvSpPr>
        <p:spPr>
          <a:xfrm>
            <a:off x="7631837" y="473015"/>
            <a:ext cx="1805127" cy="648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Push.Nuget.Package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37AEA-EC12-42AF-B40F-ED6B0B68E205}"/>
              </a:ext>
            </a:extLst>
          </p:cNvPr>
          <p:cNvCxnSpPr>
            <a:cxnSpLocks/>
            <a:stCxn id="47" idx="3"/>
            <a:endCxn id="33" idx="0"/>
          </p:cNvCxnSpPr>
          <p:nvPr/>
        </p:nvCxnSpPr>
        <p:spPr>
          <a:xfrm>
            <a:off x="9436964" y="797049"/>
            <a:ext cx="1521920" cy="616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44D68C-D8F7-44F3-B1FC-E34A6A3590A5}"/>
              </a:ext>
            </a:extLst>
          </p:cNvPr>
          <p:cNvCxnSpPr>
            <a:stCxn id="40" idx="3"/>
            <a:endCxn id="47" idx="1"/>
          </p:cNvCxnSpPr>
          <p:nvPr/>
        </p:nvCxnSpPr>
        <p:spPr>
          <a:xfrm>
            <a:off x="7031115" y="797049"/>
            <a:ext cx="60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>
            <a:extLst>
              <a:ext uri="{FF2B5EF4-FFF2-40B4-BE49-F238E27FC236}">
                <a16:creationId xmlns:a16="http://schemas.microsoft.com/office/drawing/2014/main" id="{194A1777-8410-41F5-8396-05221546F28E}"/>
              </a:ext>
            </a:extLst>
          </p:cNvPr>
          <p:cNvSpPr/>
          <p:nvPr/>
        </p:nvSpPr>
        <p:spPr>
          <a:xfrm>
            <a:off x="6246920" y="4009820"/>
            <a:ext cx="1438182" cy="12517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Just built Deployment package content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19724D1-A084-4276-A040-33466DA32F8A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5400000">
            <a:off x="6384073" y="1859491"/>
            <a:ext cx="2888737" cy="1411921"/>
          </a:xfrm>
          <a:prstGeom prst="bentConnector3">
            <a:avLst>
              <a:gd name="adj1" fmla="val 7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D253B1-9AF7-4A14-9D2E-F2FC11CA74F2}"/>
              </a:ext>
            </a:extLst>
          </p:cNvPr>
          <p:cNvSpPr txBox="1"/>
          <p:nvPr/>
        </p:nvSpPr>
        <p:spPr>
          <a:xfrm>
            <a:off x="6710421" y="2953296"/>
            <a:ext cx="194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Uploading/Pushing</a:t>
            </a:r>
          </a:p>
        </p:txBody>
      </p:sp>
    </p:spTree>
    <p:extLst>
      <p:ext uri="{BB962C8B-B14F-4D97-AF65-F5344CB8AC3E}">
        <p14:creationId xmlns:p14="http://schemas.microsoft.com/office/powerpoint/2010/main" val="410265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43578-D35B-4FD7-B5CA-D3DFE9EF7ED9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456850" y="6295358"/>
            <a:ext cx="8415629" cy="51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943BA4-8DDA-48FE-8F2F-C743C19A45F5}"/>
              </a:ext>
            </a:extLst>
          </p:cNvPr>
          <p:cNvCxnSpPr>
            <a:cxnSpLocks/>
          </p:cNvCxnSpPr>
          <p:nvPr/>
        </p:nvCxnSpPr>
        <p:spPr>
          <a:xfrm>
            <a:off x="1600976" y="6275462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FF046F-02BA-44C3-AB92-AE450E317629}"/>
              </a:ext>
            </a:extLst>
          </p:cNvPr>
          <p:cNvCxnSpPr>
            <a:cxnSpLocks/>
          </p:cNvCxnSpPr>
          <p:nvPr/>
        </p:nvCxnSpPr>
        <p:spPr>
          <a:xfrm>
            <a:off x="6941123" y="6212262"/>
            <a:ext cx="0" cy="15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0106-72AE-4903-8520-43DDFE86766D}"/>
              </a:ext>
            </a:extLst>
          </p:cNvPr>
          <p:cNvSpPr txBox="1"/>
          <p:nvPr/>
        </p:nvSpPr>
        <p:spPr>
          <a:xfrm>
            <a:off x="1598603" y="6318292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DDA68-C4D1-428C-B30A-80CEA5A6F223}"/>
              </a:ext>
            </a:extLst>
          </p:cNvPr>
          <p:cNvSpPr txBox="1"/>
          <p:nvPr/>
        </p:nvSpPr>
        <p:spPr>
          <a:xfrm>
            <a:off x="6929012" y="6313071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baseline="-25000" dirty="0"/>
              <a:t>N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B875D-2DCF-47DB-B94D-2B390C0F009D}"/>
              </a:ext>
            </a:extLst>
          </p:cNvPr>
          <p:cNvSpPr txBox="1"/>
          <p:nvPr/>
        </p:nvSpPr>
        <p:spPr>
          <a:xfrm>
            <a:off x="8700508" y="6295358"/>
            <a:ext cx="3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D8EA73-2C82-4029-B8C1-A7B44082ED98}"/>
              </a:ext>
            </a:extLst>
          </p:cNvPr>
          <p:cNvCxnSpPr>
            <a:cxnSpLocks/>
          </p:cNvCxnSpPr>
          <p:nvPr/>
        </p:nvCxnSpPr>
        <p:spPr>
          <a:xfrm>
            <a:off x="562062" y="5335409"/>
            <a:ext cx="7801762" cy="33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A56514-8FAF-4D31-ABE0-89E79806DDE4}"/>
              </a:ext>
            </a:extLst>
          </p:cNvPr>
          <p:cNvCxnSpPr>
            <a:cxnSpLocks/>
          </p:cNvCxnSpPr>
          <p:nvPr/>
        </p:nvCxnSpPr>
        <p:spPr>
          <a:xfrm flipV="1">
            <a:off x="452310" y="3993160"/>
            <a:ext cx="7911514" cy="43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3BFB8E-BFB2-4BD0-AE6F-074750BF7F2D}"/>
              </a:ext>
            </a:extLst>
          </p:cNvPr>
          <p:cNvCxnSpPr>
            <a:cxnSpLocks/>
          </p:cNvCxnSpPr>
          <p:nvPr/>
        </p:nvCxnSpPr>
        <p:spPr>
          <a:xfrm>
            <a:off x="458379" y="2495758"/>
            <a:ext cx="7931143" cy="1297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9E12BD8-FBFA-4A2C-BC76-C0411ECB13D8}"/>
              </a:ext>
            </a:extLst>
          </p:cNvPr>
          <p:cNvSpPr/>
          <p:nvPr/>
        </p:nvSpPr>
        <p:spPr>
          <a:xfrm>
            <a:off x="1426629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2FC63A-787D-4F3B-AB89-031349C991FC}"/>
              </a:ext>
            </a:extLst>
          </p:cNvPr>
          <p:cNvSpPr/>
          <p:nvPr/>
        </p:nvSpPr>
        <p:spPr>
          <a:xfrm>
            <a:off x="227531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190EFE5-042D-46D4-898A-F5C24A66C08A}"/>
              </a:ext>
            </a:extLst>
          </p:cNvPr>
          <p:cNvSpPr/>
          <p:nvPr/>
        </p:nvSpPr>
        <p:spPr>
          <a:xfrm>
            <a:off x="306668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5EF25BF-4152-4C65-A434-22D4B46C5E7E}"/>
              </a:ext>
            </a:extLst>
          </p:cNvPr>
          <p:cNvSpPr/>
          <p:nvPr/>
        </p:nvSpPr>
        <p:spPr>
          <a:xfrm>
            <a:off x="385805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D1887-B02F-482F-A86B-832DFF075E2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1770577" y="5904477"/>
            <a:ext cx="5047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2E5AA9-44A0-4996-8D76-834CD7510DD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619260" y="590447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B4F6F4-5B6B-4B97-BA5D-ECB6C1B827EC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410630" y="590447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9E5953-48A0-4584-849F-EBEF5EE33C61}"/>
              </a:ext>
            </a:extLst>
          </p:cNvPr>
          <p:cNvGrpSpPr/>
          <p:nvPr/>
        </p:nvGrpSpPr>
        <p:grpSpPr>
          <a:xfrm>
            <a:off x="1150842" y="279033"/>
            <a:ext cx="1057001" cy="1950943"/>
            <a:chOff x="729845" y="107263"/>
            <a:chExt cx="1057001" cy="195094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BDB0279-C3DF-4175-8663-EEE54EAFC40E}"/>
                </a:ext>
              </a:extLst>
            </p:cNvPr>
            <p:cNvSpPr/>
            <p:nvPr/>
          </p:nvSpPr>
          <p:spPr>
            <a:xfrm>
              <a:off x="729845" y="107263"/>
              <a:ext cx="1057000" cy="195094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aseline="-50000" dirty="0"/>
                <a:t> 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A9C2CBDB-F063-40FD-BE93-7C060E1E7B10}"/>
                </a:ext>
              </a:extLst>
            </p:cNvPr>
            <p:cNvSpPr/>
            <p:nvPr/>
          </p:nvSpPr>
          <p:spPr>
            <a:xfrm>
              <a:off x="908108" y="843857"/>
              <a:ext cx="700474" cy="44461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DB.bak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2B3A0B-9DED-4A03-81B9-61DFF4553037}"/>
                </a:ext>
              </a:extLst>
            </p:cNvPr>
            <p:cNvSpPr txBox="1"/>
            <p:nvPr/>
          </p:nvSpPr>
          <p:spPr>
            <a:xfrm>
              <a:off x="729846" y="173067"/>
              <a:ext cx="1057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Baseline of V</a:t>
              </a:r>
              <a:r>
                <a:rPr lang="en-US" sz="1400" baseline="-25000" dirty="0"/>
                <a:t>t</a:t>
              </a:r>
              <a:r>
                <a:rPr lang="en-US" sz="1400" baseline="-50000" dirty="0"/>
                <a:t>0</a:t>
              </a:r>
              <a:r>
                <a:rPr lang="en-US" sz="1400" dirty="0"/>
                <a:t> version</a:t>
              </a:r>
            </a:p>
            <a:p>
              <a:pPr algn="l"/>
              <a:endParaRPr lang="en-US" sz="1400" dirty="0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8AC0CAB4-59FA-4904-A771-1E0471165E0F}"/>
                </a:ext>
              </a:extLst>
            </p:cNvPr>
            <p:cNvSpPr/>
            <p:nvPr/>
          </p:nvSpPr>
          <p:spPr>
            <a:xfrm>
              <a:off x="818977" y="1479066"/>
              <a:ext cx="878736" cy="46298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CodeTree.zip</a:t>
              </a:r>
              <a:endParaRPr lang="en-US" dirty="0"/>
            </a:p>
          </p:txBody>
        </p:sp>
      </p:grp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3D48282-05B8-4AFF-B19B-B1010D82DFD4}"/>
              </a:ext>
            </a:extLst>
          </p:cNvPr>
          <p:cNvSpPr/>
          <p:nvPr/>
        </p:nvSpPr>
        <p:spPr>
          <a:xfrm>
            <a:off x="4649422" y="5736697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7D96F2-C44E-419E-859F-706C224DFBC4}"/>
              </a:ext>
            </a:extLst>
          </p:cNvPr>
          <p:cNvCxnSpPr>
            <a:cxnSpLocks/>
            <a:stCxn id="83" idx="6"/>
            <a:endCxn id="138" idx="2"/>
          </p:cNvCxnSpPr>
          <p:nvPr/>
        </p:nvCxnSpPr>
        <p:spPr>
          <a:xfrm flipV="1">
            <a:off x="4993370" y="5899256"/>
            <a:ext cx="487922" cy="52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A9CDC3-0C0B-4CA4-9F7C-2E6A083B21A8}"/>
              </a:ext>
            </a:extLst>
          </p:cNvPr>
          <p:cNvCxnSpPr>
            <a:cxnSpLocks/>
            <a:stCxn id="45" idx="6"/>
            <a:endCxn id="83" idx="2"/>
          </p:cNvCxnSpPr>
          <p:nvPr/>
        </p:nvCxnSpPr>
        <p:spPr>
          <a:xfrm>
            <a:off x="4202000" y="5904477"/>
            <a:ext cx="4474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2CE7642-2774-43B4-A736-5D44C398DF05}"/>
              </a:ext>
            </a:extLst>
          </p:cNvPr>
          <p:cNvSpPr txBox="1"/>
          <p:nvPr/>
        </p:nvSpPr>
        <p:spPr>
          <a:xfrm>
            <a:off x="6116319" y="5695378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9E2D4C45-6CCA-4B61-8DDA-3033486A5649}"/>
              </a:ext>
            </a:extLst>
          </p:cNvPr>
          <p:cNvSpPr/>
          <p:nvPr/>
        </p:nvSpPr>
        <p:spPr>
          <a:xfrm>
            <a:off x="6801307" y="5731476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26A334-04E7-4AD2-BE67-F2F6B55D7B5B}"/>
              </a:ext>
            </a:extLst>
          </p:cNvPr>
          <p:cNvCxnSpPr>
            <a:cxnSpLocks/>
            <a:stCxn id="99" idx="3"/>
            <a:endCxn id="101" idx="2"/>
          </p:cNvCxnSpPr>
          <p:nvPr/>
        </p:nvCxnSpPr>
        <p:spPr>
          <a:xfrm>
            <a:off x="6460267" y="5895433"/>
            <a:ext cx="34104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0302C6-031B-4142-8BB4-0745698273F2}"/>
              </a:ext>
            </a:extLst>
          </p:cNvPr>
          <p:cNvCxnSpPr>
            <a:cxnSpLocks/>
            <a:stCxn id="101" idx="6"/>
            <a:endCxn id="186" idx="2"/>
          </p:cNvCxnSpPr>
          <p:nvPr/>
        </p:nvCxnSpPr>
        <p:spPr>
          <a:xfrm flipV="1">
            <a:off x="7145255" y="5895433"/>
            <a:ext cx="422330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849C6E6-2EF9-453C-8D76-DACDC9DD3AE0}"/>
              </a:ext>
            </a:extLst>
          </p:cNvPr>
          <p:cNvSpPr txBox="1"/>
          <p:nvPr/>
        </p:nvSpPr>
        <p:spPr>
          <a:xfrm>
            <a:off x="8211479" y="5703975"/>
            <a:ext cx="3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F32BFC5-8A7F-4427-9F25-D34917A0B6AB}"/>
              </a:ext>
            </a:extLst>
          </p:cNvPr>
          <p:cNvCxnSpPr>
            <a:cxnSpLocks/>
          </p:cNvCxnSpPr>
          <p:nvPr/>
        </p:nvCxnSpPr>
        <p:spPr>
          <a:xfrm flipH="1">
            <a:off x="1679344" y="2317826"/>
            <a:ext cx="8387" cy="4673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C0AD0F-4875-4727-9DE8-FA2341288B75}"/>
              </a:ext>
            </a:extLst>
          </p:cNvPr>
          <p:cNvSpPr/>
          <p:nvPr/>
        </p:nvSpPr>
        <p:spPr>
          <a:xfrm>
            <a:off x="1074070" y="2925657"/>
            <a:ext cx="1147896" cy="8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0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144C8B-3210-4439-B056-C1A8F96878E7}"/>
              </a:ext>
            </a:extLst>
          </p:cNvPr>
          <p:cNvSpPr/>
          <p:nvPr/>
        </p:nvSpPr>
        <p:spPr>
          <a:xfrm>
            <a:off x="6353185" y="2928430"/>
            <a:ext cx="1147896" cy="8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N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BAE42B-1FC0-4EA2-BF9A-C2406FBF6D40}"/>
              </a:ext>
            </a:extLst>
          </p:cNvPr>
          <p:cNvSpPr/>
          <p:nvPr/>
        </p:nvSpPr>
        <p:spPr>
          <a:xfrm>
            <a:off x="6353185" y="4233060"/>
            <a:ext cx="1147896" cy="81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 with solution of V</a:t>
            </a:r>
            <a:r>
              <a:rPr lang="en-US" sz="1400" baseline="-25000" dirty="0"/>
              <a:t>t</a:t>
            </a:r>
            <a:r>
              <a:rPr lang="en-US" sz="1200" baseline="-50000" dirty="0"/>
              <a:t>N</a:t>
            </a:r>
            <a:r>
              <a:rPr lang="en-US" sz="1200" dirty="0"/>
              <a:t> </a:t>
            </a:r>
            <a:r>
              <a:rPr lang="en-US" sz="1400" dirty="0"/>
              <a:t>version</a:t>
            </a:r>
            <a:r>
              <a:rPr lang="en-US" sz="1200" baseline="-50000" dirty="0"/>
              <a:t> </a:t>
            </a:r>
            <a:endParaRPr lang="en-US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E96B55-04EC-4DB7-948A-71D4A69B88ED}"/>
              </a:ext>
            </a:extLst>
          </p:cNvPr>
          <p:cNvCxnSpPr>
            <a:cxnSpLocks/>
          </p:cNvCxnSpPr>
          <p:nvPr/>
        </p:nvCxnSpPr>
        <p:spPr>
          <a:xfrm flipH="1" flipV="1">
            <a:off x="6973265" y="3834916"/>
            <a:ext cx="16" cy="3516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DC5AC26-C4E6-40BD-B3BF-6FCDB76502FB}"/>
              </a:ext>
            </a:extLst>
          </p:cNvPr>
          <p:cNvCxnSpPr>
            <a:cxnSpLocks/>
          </p:cNvCxnSpPr>
          <p:nvPr/>
        </p:nvCxnSpPr>
        <p:spPr>
          <a:xfrm flipV="1">
            <a:off x="6973281" y="5130731"/>
            <a:ext cx="1" cy="4169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ADB96C9-F2A0-414A-92E2-827B8E2CE203}"/>
              </a:ext>
            </a:extLst>
          </p:cNvPr>
          <p:cNvCxnSpPr>
            <a:cxnSpLocks/>
            <a:stCxn id="61" idx="3"/>
            <a:endCxn id="43" idx="0"/>
          </p:cNvCxnSpPr>
          <p:nvPr/>
        </p:nvCxnSpPr>
        <p:spPr>
          <a:xfrm>
            <a:off x="2207842" y="1254505"/>
            <a:ext cx="239444" cy="4482192"/>
          </a:xfrm>
          <a:prstGeom prst="bentConnector2">
            <a:avLst/>
          </a:prstGeom>
          <a:ln w="571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3669E31-CD05-4E28-AF6D-58596D0E397B}"/>
              </a:ext>
            </a:extLst>
          </p:cNvPr>
          <p:cNvSpPr txBox="1"/>
          <p:nvPr/>
        </p:nvSpPr>
        <p:spPr>
          <a:xfrm>
            <a:off x="343206" y="327754"/>
            <a:ext cx="82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Baseline</a:t>
            </a:r>
          </a:p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3ADDB0B-6708-4D40-9C6A-DD67913AC618}"/>
              </a:ext>
            </a:extLst>
          </p:cNvPr>
          <p:cNvSpPr txBox="1"/>
          <p:nvPr/>
        </p:nvSpPr>
        <p:spPr>
          <a:xfrm>
            <a:off x="368495" y="2508734"/>
            <a:ext cx="11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Environment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4EEE8BD-903D-458D-A496-3B071549ABFB}"/>
              </a:ext>
            </a:extLst>
          </p:cNvPr>
          <p:cNvSpPr txBox="1"/>
          <p:nvPr/>
        </p:nvSpPr>
        <p:spPr>
          <a:xfrm>
            <a:off x="430361" y="4080012"/>
            <a:ext cx="82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Package</a:t>
            </a:r>
          </a:p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982A915-48F5-4581-8964-8BADF44821C5}"/>
              </a:ext>
            </a:extLst>
          </p:cNvPr>
          <p:cNvSpPr txBox="1"/>
          <p:nvPr/>
        </p:nvSpPr>
        <p:spPr>
          <a:xfrm>
            <a:off x="363115" y="5399518"/>
            <a:ext cx="95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Git branch</a:t>
            </a:r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FEA2834A-6A60-44A1-BF9E-E9BA8E2299E3}"/>
              </a:ext>
            </a:extLst>
          </p:cNvPr>
          <p:cNvSpPr/>
          <p:nvPr/>
        </p:nvSpPr>
        <p:spPr>
          <a:xfrm>
            <a:off x="7567585" y="5727653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D9065BC-6B13-4E3D-BDEF-04433DACCB79}"/>
              </a:ext>
            </a:extLst>
          </p:cNvPr>
          <p:cNvCxnSpPr>
            <a:cxnSpLocks/>
            <a:stCxn id="186" idx="6"/>
          </p:cNvCxnSpPr>
          <p:nvPr/>
        </p:nvCxnSpPr>
        <p:spPr>
          <a:xfrm>
            <a:off x="7911533" y="5895433"/>
            <a:ext cx="32097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738E4C38-3BA0-4229-9B9F-3240C6D6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058" y="1173794"/>
            <a:ext cx="2641677" cy="48564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   – setup (restore, install) Innovator from a baseline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generate a deployment package base on the previous delivered version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deploy a package to an existing Instance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– 1. rebase development process on top of a new baseline.</a:t>
            </a:r>
            <a:br>
              <a:rPr lang="en-US" sz="1400" dirty="0"/>
            </a:br>
            <a:r>
              <a:rPr lang="en-US" sz="1400" dirty="0"/>
              <a:t>      2. (</a:t>
            </a:r>
            <a:r>
              <a:rPr lang="en-US" sz="1400" i="1" dirty="0"/>
              <a:t>Should be avoided) </a:t>
            </a:r>
            <a:r>
              <a:rPr lang="en-US" sz="1400" dirty="0"/>
              <a:t>Sync the repository (a specific branch) with a new baseline in case when some changes were delivered to the Instance bypassing</a:t>
            </a:r>
            <a:r>
              <a:rPr lang="ru-RU" sz="1400" dirty="0"/>
              <a:t> </a:t>
            </a:r>
            <a:r>
              <a:rPr lang="en-US" sz="1400" dirty="0"/>
              <a:t>a repository (manual fixes, parallel development already existing instance before starting a development).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         – development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54695A-52D2-457E-BA22-A98977D6DA67}"/>
              </a:ext>
            </a:extLst>
          </p:cNvPr>
          <p:cNvCxnSpPr>
            <a:cxnSpLocks/>
          </p:cNvCxnSpPr>
          <p:nvPr/>
        </p:nvCxnSpPr>
        <p:spPr>
          <a:xfrm>
            <a:off x="9618305" y="1254931"/>
            <a:ext cx="806" cy="2876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A0079D-AFF7-4C99-BB05-0420E699D5A9}"/>
              </a:ext>
            </a:extLst>
          </p:cNvPr>
          <p:cNvCxnSpPr>
            <a:cxnSpLocks/>
          </p:cNvCxnSpPr>
          <p:nvPr/>
        </p:nvCxnSpPr>
        <p:spPr>
          <a:xfrm flipV="1">
            <a:off x="9618305" y="1852927"/>
            <a:ext cx="0" cy="277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72B1B1D-8A86-476A-BD00-7107EDBADBCC}"/>
              </a:ext>
            </a:extLst>
          </p:cNvPr>
          <p:cNvCxnSpPr>
            <a:cxnSpLocks/>
          </p:cNvCxnSpPr>
          <p:nvPr/>
        </p:nvCxnSpPr>
        <p:spPr>
          <a:xfrm flipV="1">
            <a:off x="9618305" y="2439531"/>
            <a:ext cx="0" cy="307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EDAD84-AA9E-495D-8E01-B652167EF211}"/>
              </a:ext>
            </a:extLst>
          </p:cNvPr>
          <p:cNvCxnSpPr>
            <a:cxnSpLocks/>
          </p:cNvCxnSpPr>
          <p:nvPr/>
        </p:nvCxnSpPr>
        <p:spPr>
          <a:xfrm>
            <a:off x="9618305" y="2843350"/>
            <a:ext cx="0" cy="32894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D32BA33-E358-40CD-B858-EF7A394AC4FE}"/>
              </a:ext>
            </a:extLst>
          </p:cNvPr>
          <p:cNvCxnSpPr>
            <a:cxnSpLocks/>
          </p:cNvCxnSpPr>
          <p:nvPr/>
        </p:nvCxnSpPr>
        <p:spPr>
          <a:xfrm flipV="1">
            <a:off x="4091284" y="5538646"/>
            <a:ext cx="743318" cy="1"/>
          </a:xfrm>
          <a:prstGeom prst="straightConnector1">
            <a:avLst/>
          </a:prstGeom>
          <a:ln w="5715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65674A-7FF7-4A37-8410-4075FC164E1C}"/>
              </a:ext>
            </a:extLst>
          </p:cNvPr>
          <p:cNvCxnSpPr>
            <a:cxnSpLocks/>
          </p:cNvCxnSpPr>
          <p:nvPr/>
        </p:nvCxnSpPr>
        <p:spPr>
          <a:xfrm flipV="1">
            <a:off x="9535655" y="5079265"/>
            <a:ext cx="312202" cy="1"/>
          </a:xfrm>
          <a:prstGeom prst="straightConnector1">
            <a:avLst/>
          </a:prstGeom>
          <a:ln w="38100">
            <a:solidFill>
              <a:srgbClr val="EB15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5706E882-6740-4FC7-82E2-01773419ECFB}"/>
              </a:ext>
            </a:extLst>
          </p:cNvPr>
          <p:cNvSpPr/>
          <p:nvPr/>
        </p:nvSpPr>
        <p:spPr>
          <a:xfrm>
            <a:off x="5481292" y="5731476"/>
            <a:ext cx="343948" cy="335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6A4DBA0-E4C8-43E4-9245-7C424291F5AE}"/>
              </a:ext>
            </a:extLst>
          </p:cNvPr>
          <p:cNvCxnSpPr>
            <a:cxnSpLocks/>
            <a:stCxn id="138" idx="6"/>
            <a:endCxn id="99" idx="1"/>
          </p:cNvCxnSpPr>
          <p:nvPr/>
        </p:nvCxnSpPr>
        <p:spPr>
          <a:xfrm flipV="1">
            <a:off x="5825240" y="5895433"/>
            <a:ext cx="291079" cy="3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8AFBB2-2FB2-4A4A-ABD0-B342B3D2BB5D}"/>
              </a:ext>
            </a:extLst>
          </p:cNvPr>
          <p:cNvGrpSpPr/>
          <p:nvPr/>
        </p:nvGrpSpPr>
        <p:grpSpPr>
          <a:xfrm>
            <a:off x="2618267" y="1770619"/>
            <a:ext cx="2108134" cy="1208908"/>
            <a:chOff x="6947214" y="580060"/>
            <a:chExt cx="2108134" cy="12089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4FF9528-6D8D-4775-AC70-85226300ED05}"/>
                </a:ext>
              </a:extLst>
            </p:cNvPr>
            <p:cNvSpPr/>
            <p:nvPr/>
          </p:nvSpPr>
          <p:spPr>
            <a:xfrm>
              <a:off x="6947214" y="580060"/>
              <a:ext cx="2108134" cy="120890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Graphic 76" descr="Magnifying glass">
              <a:extLst>
                <a:ext uri="{FF2B5EF4-FFF2-40B4-BE49-F238E27FC236}">
                  <a16:creationId xmlns:a16="http://schemas.microsoft.com/office/drawing/2014/main" id="{C1ADCF99-6EFF-4A4B-843C-0860B9733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7635" y="627119"/>
              <a:ext cx="229683" cy="229683"/>
            </a:xfrm>
            <a:prstGeom prst="rect">
              <a:avLst/>
            </a:prstGeom>
          </p:spPr>
        </p:pic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EF85CE40-4A1D-4270-ABD6-73D7D001D29B}"/>
                </a:ext>
              </a:extLst>
            </p:cNvPr>
            <p:cNvSpPr/>
            <p:nvPr/>
          </p:nvSpPr>
          <p:spPr>
            <a:xfrm>
              <a:off x="7973458" y="1029077"/>
              <a:ext cx="828866" cy="444844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Deployment Tool</a:t>
              </a:r>
            </a:p>
          </p:txBody>
        </p:sp>
        <p:sp>
          <p:nvSpPr>
            <p:cNvPr id="79" name="Rectangle: Folded Corner 78">
              <a:extLst>
                <a:ext uri="{FF2B5EF4-FFF2-40B4-BE49-F238E27FC236}">
                  <a16:creationId xmlns:a16="http://schemas.microsoft.com/office/drawing/2014/main" id="{4F96D8F7-5DC5-434D-8B68-3FFC835F0587}"/>
                </a:ext>
              </a:extLst>
            </p:cNvPr>
            <p:cNvSpPr/>
            <p:nvPr/>
          </p:nvSpPr>
          <p:spPr>
            <a:xfrm>
              <a:off x="7115214" y="960723"/>
              <a:ext cx="541434" cy="692068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Instance</a:t>
              </a:r>
            </a:p>
            <a:p>
              <a:pPr algn="ctr"/>
              <a:r>
                <a:rPr lang="en-US" sz="800" dirty="0"/>
                <a:t>setup config</a:t>
              </a:r>
            </a:p>
          </p:txBody>
        </p:sp>
        <p:cxnSp>
          <p:nvCxnSpPr>
            <p:cNvPr id="80" name="Straight Connector 172">
              <a:extLst>
                <a:ext uri="{FF2B5EF4-FFF2-40B4-BE49-F238E27FC236}">
                  <a16:creationId xmlns:a16="http://schemas.microsoft.com/office/drawing/2014/main" id="{E3CD3901-6EED-466D-9BE0-2B086719C60C}"/>
                </a:ext>
              </a:extLst>
            </p:cNvPr>
            <p:cNvCxnSpPr>
              <a:cxnSpLocks/>
              <a:stCxn id="79" idx="3"/>
              <a:endCxn id="78" idx="2"/>
            </p:cNvCxnSpPr>
            <p:nvPr/>
          </p:nvCxnSpPr>
          <p:spPr>
            <a:xfrm>
              <a:off x="7656648" y="1306757"/>
              <a:ext cx="316810" cy="348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197B26-E46D-44C0-A332-D75A48E0FF68}"/>
              </a:ext>
            </a:extLst>
          </p:cNvPr>
          <p:cNvGrpSpPr/>
          <p:nvPr/>
        </p:nvGrpSpPr>
        <p:grpSpPr>
          <a:xfrm>
            <a:off x="4112090" y="3388706"/>
            <a:ext cx="2108134" cy="1208908"/>
            <a:chOff x="6947214" y="580060"/>
            <a:chExt cx="2108134" cy="1208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97C4ED-3669-4F8A-8657-012756DF4B37}"/>
                </a:ext>
              </a:extLst>
            </p:cNvPr>
            <p:cNvSpPr/>
            <p:nvPr/>
          </p:nvSpPr>
          <p:spPr>
            <a:xfrm>
              <a:off x="6947214" y="580060"/>
              <a:ext cx="2108134" cy="120890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7" name="Graphic 86" descr="Magnifying glass">
              <a:extLst>
                <a:ext uri="{FF2B5EF4-FFF2-40B4-BE49-F238E27FC236}">
                  <a16:creationId xmlns:a16="http://schemas.microsoft.com/office/drawing/2014/main" id="{E069EA00-3033-4428-978B-010F49DF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7635" y="627119"/>
              <a:ext cx="229683" cy="229683"/>
            </a:xfrm>
            <a:prstGeom prst="rect">
              <a:avLst/>
            </a:prstGeom>
          </p:spPr>
        </p:pic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CFA215CB-576F-4F66-8477-301755CC7606}"/>
                </a:ext>
              </a:extLst>
            </p:cNvPr>
            <p:cNvSpPr/>
            <p:nvPr/>
          </p:nvSpPr>
          <p:spPr>
            <a:xfrm>
              <a:off x="7973458" y="1029077"/>
              <a:ext cx="828866" cy="444844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Deployment Tool</a:t>
              </a:r>
            </a:p>
          </p:txBody>
        </p:sp>
        <p:sp>
          <p:nvSpPr>
            <p:cNvPr id="90" name="Rectangle: Folded Corner 89">
              <a:extLst>
                <a:ext uri="{FF2B5EF4-FFF2-40B4-BE49-F238E27FC236}">
                  <a16:creationId xmlns:a16="http://schemas.microsoft.com/office/drawing/2014/main" id="{E9C5E9B2-721D-4F5E-8651-482613F76757}"/>
                </a:ext>
              </a:extLst>
            </p:cNvPr>
            <p:cNvSpPr/>
            <p:nvPr/>
          </p:nvSpPr>
          <p:spPr>
            <a:xfrm>
              <a:off x="7115214" y="960723"/>
              <a:ext cx="541434" cy="692068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Instance</a:t>
              </a:r>
            </a:p>
            <a:p>
              <a:pPr algn="ctr"/>
              <a:r>
                <a:rPr lang="en-US" sz="800" dirty="0"/>
                <a:t>deploy config</a:t>
              </a:r>
            </a:p>
          </p:txBody>
        </p:sp>
        <p:cxnSp>
          <p:nvCxnSpPr>
            <p:cNvPr id="91" name="Straight Connector 172">
              <a:extLst>
                <a:ext uri="{FF2B5EF4-FFF2-40B4-BE49-F238E27FC236}">
                  <a16:creationId xmlns:a16="http://schemas.microsoft.com/office/drawing/2014/main" id="{AA4BBEA6-130A-421C-9E0F-F96E3B8941A6}"/>
                </a:ext>
              </a:extLst>
            </p:cNvPr>
            <p:cNvCxnSpPr>
              <a:cxnSpLocks/>
              <a:stCxn id="90" idx="3"/>
              <a:endCxn id="89" idx="2"/>
            </p:cNvCxnSpPr>
            <p:nvPr/>
          </p:nvCxnSpPr>
          <p:spPr>
            <a:xfrm>
              <a:off x="7656648" y="1306757"/>
              <a:ext cx="316810" cy="348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4912F7-CFD1-4D71-97F2-9723896016F8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687731" y="2375073"/>
            <a:ext cx="93053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7A27F0B-8200-4336-A2B3-29263E32A0B9}"/>
              </a:ext>
            </a:extLst>
          </p:cNvPr>
          <p:cNvCxnSpPr>
            <a:cxnSpLocks/>
          </p:cNvCxnSpPr>
          <p:nvPr/>
        </p:nvCxnSpPr>
        <p:spPr>
          <a:xfrm flipV="1">
            <a:off x="6220224" y="4113619"/>
            <a:ext cx="764631" cy="178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0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537A26-23A5-489F-9EED-5DEADD4E7616}"/>
              </a:ext>
            </a:extLst>
          </p:cNvPr>
          <p:cNvGrpSpPr/>
          <p:nvPr/>
        </p:nvGrpSpPr>
        <p:grpSpPr>
          <a:xfrm>
            <a:off x="944417" y="1767979"/>
            <a:ext cx="1149286" cy="1845578"/>
            <a:chOff x="1134832" y="2113507"/>
            <a:chExt cx="1149286" cy="184557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5F23C5-1CDB-48C3-BE33-658026FAEBCE}"/>
                </a:ext>
              </a:extLst>
            </p:cNvPr>
            <p:cNvSpPr/>
            <p:nvPr/>
          </p:nvSpPr>
          <p:spPr>
            <a:xfrm>
              <a:off x="1134832" y="2113507"/>
              <a:ext cx="1149286" cy="1845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ED23EE6-58D4-4A9B-932F-DA0B2B42BD65}"/>
                </a:ext>
              </a:extLst>
            </p:cNvPr>
            <p:cNvSpPr/>
            <p:nvPr/>
          </p:nvSpPr>
          <p:spPr>
            <a:xfrm>
              <a:off x="1350647" y="3256912"/>
              <a:ext cx="828866" cy="444844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Deployment Tool</a:t>
              </a:r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B4A545D8-CCAB-4634-9D3F-3D95D1ED47EB}"/>
                </a:ext>
              </a:extLst>
            </p:cNvPr>
            <p:cNvSpPr/>
            <p:nvPr/>
          </p:nvSpPr>
          <p:spPr>
            <a:xfrm>
              <a:off x="1438758" y="2344228"/>
              <a:ext cx="541434" cy="692068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Instance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  <p:cxnSp>
          <p:nvCxnSpPr>
            <p:cNvPr id="7" name="Straight Connector 172">
              <a:extLst>
                <a:ext uri="{FF2B5EF4-FFF2-40B4-BE49-F238E27FC236}">
                  <a16:creationId xmlns:a16="http://schemas.microsoft.com/office/drawing/2014/main" id="{351DB6AE-FB4A-4BF8-9BF3-58EC49422781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>
            <a:xfrm>
              <a:off x="1709475" y="3036296"/>
              <a:ext cx="0" cy="331827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B6F3C0-E38A-4D91-A483-70953266ADC0}"/>
              </a:ext>
            </a:extLst>
          </p:cNvPr>
          <p:cNvSpPr/>
          <p:nvPr/>
        </p:nvSpPr>
        <p:spPr>
          <a:xfrm>
            <a:off x="2910980" y="637563"/>
            <a:ext cx="2634143" cy="197141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D80D1-CBE4-45ED-B917-FB58A0AC782F}"/>
              </a:ext>
            </a:extLst>
          </p:cNvPr>
          <p:cNvSpPr txBox="1"/>
          <p:nvPr/>
        </p:nvSpPr>
        <p:spPr>
          <a:xfrm>
            <a:off x="3207088" y="735292"/>
            <a:ext cx="2100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Applications high availability cluster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86CF6-389A-4FB5-A9BA-03FF25CBA60C}"/>
              </a:ext>
            </a:extLst>
          </p:cNvPr>
          <p:cNvSpPr/>
          <p:nvPr/>
        </p:nvSpPr>
        <p:spPr>
          <a:xfrm>
            <a:off x="2910980" y="3762461"/>
            <a:ext cx="2634143" cy="197141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D03C4-D40F-4A58-864D-66D96A03EDD8}"/>
              </a:ext>
            </a:extLst>
          </p:cNvPr>
          <p:cNvSpPr txBox="1"/>
          <p:nvPr/>
        </p:nvSpPr>
        <p:spPr>
          <a:xfrm>
            <a:off x="3207088" y="5420542"/>
            <a:ext cx="2100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Vaults failover</a:t>
            </a:r>
            <a:r>
              <a:rPr lang="ru-RU" sz="1000" dirty="0"/>
              <a:t> </a:t>
            </a:r>
            <a:r>
              <a:rPr lang="en-US" sz="1000" dirty="0"/>
              <a:t> cluster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9C0ED8-04EF-4A50-B73B-109970C49D37}"/>
              </a:ext>
            </a:extLst>
          </p:cNvPr>
          <p:cNvGrpSpPr/>
          <p:nvPr/>
        </p:nvGrpSpPr>
        <p:grpSpPr>
          <a:xfrm>
            <a:off x="3209053" y="1079242"/>
            <a:ext cx="874074" cy="1296098"/>
            <a:chOff x="3209053" y="1079242"/>
            <a:chExt cx="874074" cy="12960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6DD04-519F-4EE7-962E-525CDC2E2761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DC93501-2EC8-4661-A216-9EEDB515A3FB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22D5729-DF82-4576-8968-AC0B11BFF7F8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A5382-81F1-4B0B-A858-9C2D55BA12AF}"/>
              </a:ext>
            </a:extLst>
          </p:cNvPr>
          <p:cNvGrpSpPr/>
          <p:nvPr/>
        </p:nvGrpSpPr>
        <p:grpSpPr>
          <a:xfrm>
            <a:off x="4381200" y="1079242"/>
            <a:ext cx="874074" cy="1296098"/>
            <a:chOff x="3209053" y="1079242"/>
            <a:chExt cx="874074" cy="12960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7F623DA-73B6-4D76-9C73-622FE7194BE9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27E7DA3-A57E-4276-B7BC-EC58DB293099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320F705-158C-4325-84AD-B7345697C259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3CE4CF-3BFF-40AF-92C4-A322778F1461}"/>
              </a:ext>
            </a:extLst>
          </p:cNvPr>
          <p:cNvGrpSpPr/>
          <p:nvPr/>
        </p:nvGrpSpPr>
        <p:grpSpPr>
          <a:xfrm>
            <a:off x="3209580" y="4021251"/>
            <a:ext cx="874074" cy="1296098"/>
            <a:chOff x="3209053" y="1079242"/>
            <a:chExt cx="874074" cy="129609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DED7AB6-FE22-4299-AA49-6C1D78FBDBA3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0B66873-5EFF-494C-B406-E7FDDED92CB3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22582A9-D100-43A3-AC3A-CED591272BE1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3ECF3A-7C6F-4BDB-9F51-D84DB568F1C9}"/>
              </a:ext>
            </a:extLst>
          </p:cNvPr>
          <p:cNvGrpSpPr/>
          <p:nvPr/>
        </p:nvGrpSpPr>
        <p:grpSpPr>
          <a:xfrm>
            <a:off x="4381200" y="4021251"/>
            <a:ext cx="874074" cy="1296098"/>
            <a:chOff x="3209053" y="1079242"/>
            <a:chExt cx="874074" cy="129609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DAEF7F7-DBD1-4AC4-ADD8-7837594529C0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6B7E62C-B60D-4D31-A9E7-C317387FADF7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BDDA96A-FAF7-4148-9979-C531404AC73A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3200A0-86C9-4531-ACF4-D9C63B37F015}"/>
              </a:ext>
            </a:extLst>
          </p:cNvPr>
          <p:cNvGrpSpPr/>
          <p:nvPr/>
        </p:nvGrpSpPr>
        <p:grpSpPr>
          <a:xfrm>
            <a:off x="6362400" y="1079242"/>
            <a:ext cx="874074" cy="1296098"/>
            <a:chOff x="3209053" y="1079242"/>
            <a:chExt cx="874074" cy="12960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E95A4D-514B-4845-9BC4-876C75CFF914}"/>
                </a:ext>
              </a:extLst>
            </p:cNvPr>
            <p:cNvSpPr/>
            <p:nvPr/>
          </p:nvSpPr>
          <p:spPr>
            <a:xfrm>
              <a:off x="3209053" y="1079242"/>
              <a:ext cx="874074" cy="1296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23B66A3-4788-4F85-98F4-2BE55F349AB3}"/>
                </a:ext>
              </a:extLst>
            </p:cNvPr>
            <p:cNvSpPr/>
            <p:nvPr/>
          </p:nvSpPr>
          <p:spPr>
            <a:xfrm>
              <a:off x="3338818" y="1191237"/>
              <a:ext cx="620786" cy="46139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0D8BF5-4922-4051-A828-655106CA13D0}"/>
                </a:ext>
              </a:extLst>
            </p:cNvPr>
            <p:cNvSpPr/>
            <p:nvPr/>
          </p:nvSpPr>
          <p:spPr>
            <a:xfrm>
              <a:off x="3338818" y="1767979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1C363C-5F0E-48D3-A5C6-0CF451466B4A}"/>
              </a:ext>
            </a:extLst>
          </p:cNvPr>
          <p:cNvGrpSpPr/>
          <p:nvPr/>
        </p:nvGrpSpPr>
        <p:grpSpPr>
          <a:xfrm>
            <a:off x="6362400" y="3787199"/>
            <a:ext cx="874074" cy="1845578"/>
            <a:chOff x="6492165" y="3701756"/>
            <a:chExt cx="874074" cy="18455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BCC2AF-3BD1-46C2-A033-EAF02BC7AC2E}"/>
                </a:ext>
              </a:extLst>
            </p:cNvPr>
            <p:cNvGrpSpPr/>
            <p:nvPr/>
          </p:nvGrpSpPr>
          <p:grpSpPr>
            <a:xfrm>
              <a:off x="6492165" y="3701756"/>
              <a:ext cx="874074" cy="1845578"/>
              <a:chOff x="3209053" y="1079242"/>
              <a:chExt cx="874074" cy="184557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599AAD5-F2F5-4ED1-8658-B196EB157BBC}"/>
                  </a:ext>
                </a:extLst>
              </p:cNvPr>
              <p:cNvSpPr/>
              <p:nvPr/>
            </p:nvSpPr>
            <p:spPr>
              <a:xfrm>
                <a:off x="3209053" y="1079242"/>
                <a:ext cx="874074" cy="18455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A9AAEC-D59F-428F-931E-87A260695C6B}"/>
                  </a:ext>
                </a:extLst>
              </p:cNvPr>
              <p:cNvSpPr/>
              <p:nvPr/>
            </p:nvSpPr>
            <p:spPr>
              <a:xfrm>
                <a:off x="3338818" y="1191237"/>
                <a:ext cx="620786" cy="461394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IIS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091C93C-1ACE-4AAD-9E90-152F8DAFBEF2}"/>
                  </a:ext>
                </a:extLst>
              </p:cNvPr>
              <p:cNvSpPr/>
              <p:nvPr/>
            </p:nvSpPr>
            <p:spPr>
              <a:xfrm>
                <a:off x="3338818" y="1767979"/>
                <a:ext cx="620786" cy="46139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WS</a:t>
                </a:r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88DAA36-0246-4B64-9347-1063F3F71AD1}"/>
                </a:ext>
              </a:extLst>
            </p:cNvPr>
            <p:cNvSpPr/>
            <p:nvPr/>
          </p:nvSpPr>
          <p:spPr>
            <a:xfrm>
              <a:off x="6615688" y="4978854"/>
              <a:ext cx="620786" cy="46139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272DD6-1B32-4AA7-A4C6-F2F615FB1678}"/>
              </a:ext>
            </a:extLst>
          </p:cNvPr>
          <p:cNvGrpSpPr/>
          <p:nvPr/>
        </p:nvGrpSpPr>
        <p:grpSpPr>
          <a:xfrm>
            <a:off x="1877887" y="2375340"/>
            <a:ext cx="4921550" cy="1645911"/>
            <a:chOff x="1877887" y="2375340"/>
            <a:chExt cx="4921550" cy="1645911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6C97DF2-7B06-45B8-8675-2A4927C13EA4}"/>
                </a:ext>
              </a:extLst>
            </p:cNvPr>
            <p:cNvCxnSpPr>
              <a:stCxn id="5" idx="4"/>
              <a:endCxn id="17" idx="2"/>
            </p:cNvCxnSpPr>
            <p:nvPr/>
          </p:nvCxnSpPr>
          <p:spPr>
            <a:xfrm flipV="1">
              <a:off x="1877887" y="2375340"/>
              <a:ext cx="1768203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EDB25F6C-2CF8-433E-90FE-17ED0E4DDBA8}"/>
                </a:ext>
              </a:extLst>
            </p:cNvPr>
            <p:cNvCxnSpPr>
              <a:stCxn id="5" idx="4"/>
              <a:endCxn id="29" idx="2"/>
            </p:cNvCxnSpPr>
            <p:nvPr/>
          </p:nvCxnSpPr>
          <p:spPr>
            <a:xfrm flipV="1">
              <a:off x="1877887" y="2375340"/>
              <a:ext cx="2940350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CF183EC-69FD-436F-B31F-43B0F312762E}"/>
                </a:ext>
              </a:extLst>
            </p:cNvPr>
            <p:cNvCxnSpPr>
              <a:stCxn id="5" idx="4"/>
              <a:endCxn id="41" idx="2"/>
            </p:cNvCxnSpPr>
            <p:nvPr/>
          </p:nvCxnSpPr>
          <p:spPr>
            <a:xfrm flipV="1">
              <a:off x="1877887" y="2375340"/>
              <a:ext cx="4921550" cy="81407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E405AF9-A6D9-473A-A10E-7A1248243F36}"/>
                </a:ext>
              </a:extLst>
            </p:cNvPr>
            <p:cNvCxnSpPr>
              <a:stCxn id="5" idx="4"/>
              <a:endCxn id="33" idx="0"/>
            </p:cNvCxnSpPr>
            <p:nvPr/>
          </p:nvCxnSpPr>
          <p:spPr>
            <a:xfrm>
              <a:off x="1877887" y="3189412"/>
              <a:ext cx="1768730" cy="83183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1679B7C-C94F-4C1C-867A-50CFA4B495D1}"/>
                </a:ext>
              </a:extLst>
            </p:cNvPr>
            <p:cNvCxnSpPr>
              <a:stCxn id="5" idx="4"/>
              <a:endCxn id="37" idx="0"/>
            </p:cNvCxnSpPr>
            <p:nvPr/>
          </p:nvCxnSpPr>
          <p:spPr>
            <a:xfrm>
              <a:off x="1877887" y="3189412"/>
              <a:ext cx="2940350" cy="83183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DBD8AA4-1438-411B-80B4-A9A2DFDF9878}"/>
                </a:ext>
              </a:extLst>
            </p:cNvPr>
            <p:cNvCxnSpPr>
              <a:stCxn id="5" idx="4"/>
              <a:endCxn id="45" idx="0"/>
            </p:cNvCxnSpPr>
            <p:nvPr/>
          </p:nvCxnSpPr>
          <p:spPr>
            <a:xfrm>
              <a:off x="1877887" y="3189412"/>
              <a:ext cx="4921550" cy="597787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F3B3099-FAE0-4533-822A-0441EFF03807}"/>
              </a:ext>
            </a:extLst>
          </p:cNvPr>
          <p:cNvSpPr txBox="1"/>
          <p:nvPr/>
        </p:nvSpPr>
        <p:spPr>
          <a:xfrm>
            <a:off x="6314622" y="796526"/>
            <a:ext cx="95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OAuth server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C64455-EA4C-4629-AFEC-78EC809DE3B2}"/>
              </a:ext>
            </a:extLst>
          </p:cNvPr>
          <p:cNvSpPr txBox="1"/>
          <p:nvPr/>
        </p:nvSpPr>
        <p:spPr>
          <a:xfrm>
            <a:off x="6314622" y="5666762"/>
            <a:ext cx="958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Conversion server + Agent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D0AFCA-C010-4B31-AE9D-D547A2692444}"/>
              </a:ext>
            </a:extLst>
          </p:cNvPr>
          <p:cNvSpPr txBox="1"/>
          <p:nvPr/>
        </p:nvSpPr>
        <p:spPr>
          <a:xfrm>
            <a:off x="1065033" y="1478052"/>
            <a:ext cx="958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Build server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A9704B7-28EF-4E3F-95A1-AAFC1EBB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058" y="1173794"/>
            <a:ext cx="2641677" cy="485641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900" dirty="0"/>
              <a:t>          – a virtual machine (VM)</a:t>
            </a:r>
          </a:p>
          <a:p>
            <a:pPr>
              <a:lnSpc>
                <a:spcPct val="250000"/>
              </a:lnSpc>
            </a:pPr>
            <a:r>
              <a:rPr lang="en-US" sz="900" dirty="0"/>
              <a:t>          – an IIS web server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Windows services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a VM’s file system</a:t>
            </a:r>
          </a:p>
          <a:p>
            <a:pPr>
              <a:lnSpc>
                <a:spcPct val="200000"/>
              </a:lnSpc>
            </a:pPr>
            <a:r>
              <a:rPr lang="en-US" sz="900" dirty="0"/>
              <a:t>          – deploy a package to an existing Instance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4872D40-AA8A-4767-8491-343CC96D1A68}"/>
              </a:ext>
            </a:extLst>
          </p:cNvPr>
          <p:cNvSpPr/>
          <p:nvPr/>
        </p:nvSpPr>
        <p:spPr>
          <a:xfrm>
            <a:off x="9491254" y="1122325"/>
            <a:ext cx="365810" cy="5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D18CB7-3D20-4574-820A-6F4504205E38}"/>
              </a:ext>
            </a:extLst>
          </p:cNvPr>
          <p:cNvSpPr/>
          <p:nvPr/>
        </p:nvSpPr>
        <p:spPr>
          <a:xfrm>
            <a:off x="9491251" y="1767979"/>
            <a:ext cx="365811" cy="2306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IIS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9251A0D-F3FD-4B6F-B80D-641650E46947}"/>
              </a:ext>
            </a:extLst>
          </p:cNvPr>
          <p:cNvSpPr/>
          <p:nvPr/>
        </p:nvSpPr>
        <p:spPr>
          <a:xfrm>
            <a:off x="9491252" y="2229362"/>
            <a:ext cx="365811" cy="2306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WS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A4CD553-458A-4645-87D5-739EE19FD1BB}"/>
              </a:ext>
            </a:extLst>
          </p:cNvPr>
          <p:cNvSpPr/>
          <p:nvPr/>
        </p:nvSpPr>
        <p:spPr>
          <a:xfrm>
            <a:off x="9491251" y="2601246"/>
            <a:ext cx="365811" cy="2306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461245-2C54-446D-BAA7-1F71EAE8C1AA}"/>
              </a:ext>
            </a:extLst>
          </p:cNvPr>
          <p:cNvCxnSpPr>
            <a:cxnSpLocks/>
          </p:cNvCxnSpPr>
          <p:nvPr/>
        </p:nvCxnSpPr>
        <p:spPr>
          <a:xfrm flipV="1">
            <a:off x="9680895" y="2913942"/>
            <a:ext cx="0" cy="2780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nkins icon&quot;">
            <a:extLst>
              <a:ext uri="{FF2B5EF4-FFF2-40B4-BE49-F238E27FC236}">
                <a16:creationId xmlns:a16="http://schemas.microsoft.com/office/drawing/2014/main" id="{50923D6F-1973-4026-BA0E-CF82F239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2" y="1711011"/>
            <a:ext cx="699796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610B1AE-B510-4C1A-AAFE-B9DE25D06780}"/>
              </a:ext>
            </a:extLst>
          </p:cNvPr>
          <p:cNvSpPr/>
          <p:nvPr/>
        </p:nvSpPr>
        <p:spPr>
          <a:xfrm>
            <a:off x="724263" y="2959250"/>
            <a:ext cx="541434" cy="69206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Batch file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D219D7-9BB4-4777-B8CC-74E0D6AA45A6}"/>
              </a:ext>
            </a:extLst>
          </p:cNvPr>
          <p:cNvGrpSpPr/>
          <p:nvPr/>
        </p:nvGrpSpPr>
        <p:grpSpPr>
          <a:xfrm>
            <a:off x="2048312" y="2286076"/>
            <a:ext cx="8095376" cy="699796"/>
            <a:chOff x="2273854" y="1779921"/>
            <a:chExt cx="8095376" cy="699796"/>
          </a:xfrm>
        </p:grpSpPr>
        <p:pic>
          <p:nvPicPr>
            <p:cNvPr id="1028" name="Picture 4" descr="Image result for nant icon&quot;">
              <a:extLst>
                <a:ext uri="{FF2B5EF4-FFF2-40B4-BE49-F238E27FC236}">
                  <a16:creationId xmlns:a16="http://schemas.microsoft.com/office/drawing/2014/main" id="{120DA242-8F45-42BC-A01D-83749BE6D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035" y="1848832"/>
              <a:ext cx="128587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AAC2E-7FE6-42E0-A80F-E367F7E061C4}"/>
                </a:ext>
              </a:extLst>
            </p:cNvPr>
            <p:cNvSpPr/>
            <p:nvPr/>
          </p:nvSpPr>
          <p:spPr>
            <a:xfrm>
              <a:off x="2273854" y="1779921"/>
              <a:ext cx="8095376" cy="699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F61DB5-7E0B-4644-ACDA-6C9F973E835B}"/>
              </a:ext>
            </a:extLst>
          </p:cNvPr>
          <p:cNvSpPr/>
          <p:nvPr/>
        </p:nvSpPr>
        <p:spPr>
          <a:xfrm>
            <a:off x="3676482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Build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0D48E9-B993-4F6B-B86F-4181D4A94939}"/>
              </a:ext>
            </a:extLst>
          </p:cNvPr>
          <p:cNvSpPr/>
          <p:nvPr/>
        </p:nvSpPr>
        <p:spPr>
          <a:xfrm>
            <a:off x="4740074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Unit Tests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A8F0E8-3D6F-4CCB-BBB0-E15CA4147CBA}"/>
              </a:ext>
            </a:extLst>
          </p:cNvPr>
          <p:cNvSpPr/>
          <p:nvPr/>
        </p:nvSpPr>
        <p:spPr>
          <a:xfrm>
            <a:off x="5803666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Create a Package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CF6362-4BD3-4559-8F4D-191AB728261C}"/>
              </a:ext>
            </a:extLst>
          </p:cNvPr>
          <p:cNvSpPr/>
          <p:nvPr/>
        </p:nvSpPr>
        <p:spPr>
          <a:xfrm>
            <a:off x="6867258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Setup Innovator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FFC184-8C37-43CF-830E-2AD2E1124218}"/>
              </a:ext>
            </a:extLst>
          </p:cNvPr>
          <p:cNvSpPr/>
          <p:nvPr/>
        </p:nvSpPr>
        <p:spPr>
          <a:xfrm>
            <a:off x="7930850" y="2451416"/>
            <a:ext cx="904566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Deploy Package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2D99D6-1858-4B41-955C-E05632AB2478}"/>
              </a:ext>
            </a:extLst>
          </p:cNvPr>
          <p:cNvSpPr/>
          <p:nvPr/>
        </p:nvSpPr>
        <p:spPr>
          <a:xfrm>
            <a:off x="8994442" y="2451416"/>
            <a:ext cx="904567" cy="369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Integration Tests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FC3255-489C-4EA6-BC0C-55190BA595F2}"/>
              </a:ext>
            </a:extLst>
          </p:cNvPr>
          <p:cNvGrpSpPr/>
          <p:nvPr/>
        </p:nvGrpSpPr>
        <p:grpSpPr>
          <a:xfrm>
            <a:off x="3571727" y="927165"/>
            <a:ext cx="1114075" cy="961054"/>
            <a:chOff x="3571727" y="1159682"/>
            <a:chExt cx="1114075" cy="961054"/>
          </a:xfrm>
        </p:grpSpPr>
        <p:pic>
          <p:nvPicPr>
            <p:cNvPr id="1038" name="Picture 14" descr="Image result for msbuild logo&quot;">
              <a:extLst>
                <a:ext uri="{FF2B5EF4-FFF2-40B4-BE49-F238E27FC236}">
                  <a16:creationId xmlns:a16="http://schemas.microsoft.com/office/drawing/2014/main" id="{66CDBDCF-34EB-439C-BB1B-C611EDF27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727" y="1289020"/>
              <a:ext cx="1114075" cy="40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nuget logo&quot;">
              <a:extLst>
                <a:ext uri="{FF2B5EF4-FFF2-40B4-BE49-F238E27FC236}">
                  <a16:creationId xmlns:a16="http://schemas.microsoft.com/office/drawing/2014/main" id="{D8728768-3344-485A-A1F2-512CE5026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189" y="1694138"/>
              <a:ext cx="657150" cy="19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365CF5E-E204-49D9-96F5-7B3F37A59DE0}"/>
                </a:ext>
              </a:extLst>
            </p:cNvPr>
            <p:cNvSpPr/>
            <p:nvPr/>
          </p:nvSpPr>
          <p:spPr>
            <a:xfrm>
              <a:off x="3676482" y="1159682"/>
              <a:ext cx="904566" cy="961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37B807-DF62-4C85-94DB-9D4795403CBF}"/>
              </a:ext>
            </a:extLst>
          </p:cNvPr>
          <p:cNvCxnSpPr>
            <a:stCxn id="40" idx="2"/>
            <a:endCxn id="10" idx="0"/>
          </p:cNvCxnSpPr>
          <p:nvPr/>
        </p:nvCxnSpPr>
        <p:spPr>
          <a:xfrm>
            <a:off x="4128765" y="1888219"/>
            <a:ext cx="0" cy="5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383DB7-E5E5-428E-AA91-64F10AA19483}"/>
              </a:ext>
            </a:extLst>
          </p:cNvPr>
          <p:cNvGrpSpPr/>
          <p:nvPr/>
        </p:nvGrpSpPr>
        <p:grpSpPr>
          <a:xfrm>
            <a:off x="4740074" y="927165"/>
            <a:ext cx="904566" cy="961054"/>
            <a:chOff x="4740074" y="927165"/>
            <a:chExt cx="904566" cy="96105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8574A3F-9C39-442E-BE5D-25909837D4A4}"/>
                </a:ext>
              </a:extLst>
            </p:cNvPr>
            <p:cNvSpPr/>
            <p:nvPr/>
          </p:nvSpPr>
          <p:spPr>
            <a:xfrm>
              <a:off x="4740074" y="927165"/>
              <a:ext cx="904566" cy="961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1044" name="Picture 20" descr="Image result for nunit logo&quot;">
              <a:extLst>
                <a:ext uri="{FF2B5EF4-FFF2-40B4-BE49-F238E27FC236}">
                  <a16:creationId xmlns:a16="http://schemas.microsoft.com/office/drawing/2014/main" id="{D0BF7B3E-687D-43AA-91DB-A789935CE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400" y="1108509"/>
              <a:ext cx="513913" cy="21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nodejs logo&quot;">
              <a:extLst>
                <a:ext uri="{FF2B5EF4-FFF2-40B4-BE49-F238E27FC236}">
                  <a16:creationId xmlns:a16="http://schemas.microsoft.com/office/drawing/2014/main" id="{23F63021-E58A-4F71-8E63-FBEF2F5AF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82" y="1380743"/>
              <a:ext cx="583152" cy="356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7D9104-D68B-404F-8CF1-7BB779D8CFF6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>
            <a:off x="5192357" y="1888219"/>
            <a:ext cx="0" cy="5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07E214-56FA-4C8D-B457-F8D034F060DB}"/>
              </a:ext>
            </a:extLst>
          </p:cNvPr>
          <p:cNvGrpSpPr/>
          <p:nvPr/>
        </p:nvGrpSpPr>
        <p:grpSpPr>
          <a:xfrm>
            <a:off x="5803666" y="923152"/>
            <a:ext cx="904566" cy="961054"/>
            <a:chOff x="5839966" y="927165"/>
            <a:chExt cx="904566" cy="96105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3A0CA6D-B6CD-49B1-98E2-6D6FCE786F86}"/>
                </a:ext>
              </a:extLst>
            </p:cNvPr>
            <p:cNvSpPr/>
            <p:nvPr/>
          </p:nvSpPr>
          <p:spPr>
            <a:xfrm>
              <a:off x="5839966" y="927165"/>
              <a:ext cx="904566" cy="961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1048" name="Picture 24" descr="Image result for git logo&quot;">
              <a:extLst>
                <a:ext uri="{FF2B5EF4-FFF2-40B4-BE49-F238E27FC236}">
                  <a16:creationId xmlns:a16="http://schemas.microsoft.com/office/drawing/2014/main" id="{A1C78F81-F49C-4817-9294-DBB96E3ED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440" y="1027060"/>
              <a:ext cx="633615" cy="33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7z logo&quot;">
              <a:extLst>
                <a:ext uri="{FF2B5EF4-FFF2-40B4-BE49-F238E27FC236}">
                  <a16:creationId xmlns:a16="http://schemas.microsoft.com/office/drawing/2014/main" id="{1C6A7BD1-7969-4CB5-8BFE-23D4DF3B9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52" y="1425157"/>
              <a:ext cx="454989" cy="33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03BCCF-2BA9-4ACD-BE7F-45603FCF7503}"/>
              </a:ext>
            </a:extLst>
          </p:cNvPr>
          <p:cNvCxnSpPr>
            <a:cxnSpLocks/>
            <a:stCxn id="53" idx="2"/>
            <a:endCxn id="20" idx="0"/>
          </p:cNvCxnSpPr>
          <p:nvPr/>
        </p:nvCxnSpPr>
        <p:spPr>
          <a:xfrm>
            <a:off x="6255949" y="1884206"/>
            <a:ext cx="0" cy="56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0E85F7-6BAB-4147-BA7A-83D62159BAD0}"/>
              </a:ext>
            </a:extLst>
          </p:cNvPr>
          <p:cNvGrpSpPr/>
          <p:nvPr/>
        </p:nvGrpSpPr>
        <p:grpSpPr>
          <a:xfrm>
            <a:off x="6867258" y="940617"/>
            <a:ext cx="904566" cy="961054"/>
            <a:chOff x="6867258" y="940617"/>
            <a:chExt cx="904566" cy="96105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0C4CA7-C44D-47A2-80F0-D04A02E7D20D}"/>
                </a:ext>
              </a:extLst>
            </p:cNvPr>
            <p:cNvGrpSpPr/>
            <p:nvPr/>
          </p:nvGrpSpPr>
          <p:grpSpPr>
            <a:xfrm>
              <a:off x="6867258" y="940617"/>
              <a:ext cx="904566" cy="961054"/>
              <a:chOff x="5839966" y="927165"/>
              <a:chExt cx="904566" cy="961054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009F3A76-8133-45CF-89CD-4F439886FF67}"/>
                  </a:ext>
                </a:extLst>
              </p:cNvPr>
              <p:cNvSpPr/>
              <p:nvPr/>
            </p:nvSpPr>
            <p:spPr>
              <a:xfrm>
                <a:off x="5839966" y="927165"/>
                <a:ext cx="904566" cy="9610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64" name="Picture 26" descr="Image result for 7z logo&quot;">
                <a:extLst>
                  <a:ext uri="{FF2B5EF4-FFF2-40B4-BE49-F238E27FC236}">
                    <a16:creationId xmlns:a16="http://schemas.microsoft.com/office/drawing/2014/main" id="{EE208EC7-50DE-4699-9457-E848B57DE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4753" y="975926"/>
                <a:ext cx="454989" cy="332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5749AA55-F74B-469F-9A5A-10297C107A22}"/>
                </a:ext>
              </a:extLst>
            </p:cNvPr>
            <p:cNvSpPr/>
            <p:nvPr/>
          </p:nvSpPr>
          <p:spPr>
            <a:xfrm>
              <a:off x="6963516" y="1371058"/>
              <a:ext cx="726542" cy="388881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Deployment Tool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FBDFBD-1278-4059-95D6-6A10B572065A}"/>
              </a:ext>
            </a:extLst>
          </p:cNvPr>
          <p:cNvCxnSpPr>
            <a:cxnSpLocks/>
            <a:stCxn id="62" idx="2"/>
            <a:endCxn id="21" idx="0"/>
          </p:cNvCxnSpPr>
          <p:nvPr/>
        </p:nvCxnSpPr>
        <p:spPr>
          <a:xfrm>
            <a:off x="7319541" y="1901671"/>
            <a:ext cx="0" cy="5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6CDACA-9C6D-465E-A4EF-DF2DF4B3A401}"/>
              </a:ext>
            </a:extLst>
          </p:cNvPr>
          <p:cNvGrpSpPr/>
          <p:nvPr/>
        </p:nvGrpSpPr>
        <p:grpSpPr>
          <a:xfrm>
            <a:off x="7930850" y="142613"/>
            <a:ext cx="904566" cy="1764130"/>
            <a:chOff x="7930850" y="142613"/>
            <a:chExt cx="904566" cy="176413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CD4F91B-5CE6-4B6B-8AB6-D5469506130F}"/>
                </a:ext>
              </a:extLst>
            </p:cNvPr>
            <p:cNvGrpSpPr/>
            <p:nvPr/>
          </p:nvGrpSpPr>
          <p:grpSpPr>
            <a:xfrm>
              <a:off x="7930850" y="142613"/>
              <a:ext cx="904566" cy="1764130"/>
              <a:chOff x="6867258" y="137541"/>
              <a:chExt cx="904566" cy="176413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E9D6076-0B1F-496D-B877-2B35F4D19D35}"/>
                  </a:ext>
                </a:extLst>
              </p:cNvPr>
              <p:cNvGrpSpPr/>
              <p:nvPr/>
            </p:nvGrpSpPr>
            <p:grpSpPr>
              <a:xfrm>
                <a:off x="6867258" y="137541"/>
                <a:ext cx="904566" cy="1764130"/>
                <a:chOff x="5839966" y="124089"/>
                <a:chExt cx="904566" cy="1764130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C32CE73-738D-44E7-A625-49A03F14A56F}"/>
                    </a:ext>
                  </a:extLst>
                </p:cNvPr>
                <p:cNvSpPr/>
                <p:nvPr/>
              </p:nvSpPr>
              <p:spPr>
                <a:xfrm>
                  <a:off x="5839966" y="124089"/>
                  <a:ext cx="904566" cy="17641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79" name="Picture 26" descr="Image result for 7z logo&quot;">
                  <a:extLst>
                    <a:ext uri="{FF2B5EF4-FFF2-40B4-BE49-F238E27FC236}">
                      <a16:creationId xmlns:a16="http://schemas.microsoft.com/office/drawing/2014/main" id="{F6FD189D-9962-4CD5-A8B7-CF15534710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4753" y="151532"/>
                  <a:ext cx="454989" cy="3329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E1BBE027-BE4E-4CD7-AFBB-EA3EF649AC62}"/>
                  </a:ext>
                </a:extLst>
              </p:cNvPr>
              <p:cNvSpPr/>
              <p:nvPr/>
            </p:nvSpPr>
            <p:spPr>
              <a:xfrm>
                <a:off x="6963516" y="546664"/>
                <a:ext cx="726542" cy="388881"/>
              </a:xfrm>
              <a:prstGeom prst="cub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Deployment Tool</a:t>
                </a:r>
              </a:p>
            </p:txBody>
          </p:sp>
        </p:grp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4DC69233-BF9D-4CBC-9781-6E58F5956774}"/>
                </a:ext>
              </a:extLst>
            </p:cNvPr>
            <p:cNvSpPr/>
            <p:nvPr/>
          </p:nvSpPr>
          <p:spPr>
            <a:xfrm>
              <a:off x="8017322" y="999841"/>
              <a:ext cx="726542" cy="388881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Console</a:t>
              </a:r>
            </a:p>
            <a:p>
              <a:pPr algn="ctr"/>
              <a:r>
                <a:rPr lang="en-US" sz="700" dirty="0"/>
                <a:t>Upgrade</a:t>
              </a: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B15C3289-F95E-4E55-89A7-41BB5805BA93}"/>
                </a:ext>
              </a:extLst>
            </p:cNvPr>
            <p:cNvSpPr/>
            <p:nvPr/>
          </p:nvSpPr>
          <p:spPr>
            <a:xfrm>
              <a:off x="8017322" y="1449915"/>
              <a:ext cx="726542" cy="388881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Language Tool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C171A4-FAB8-4990-B152-2771D444C8BE}"/>
              </a:ext>
            </a:extLst>
          </p:cNvPr>
          <p:cNvCxnSpPr>
            <a:cxnSpLocks/>
            <a:stCxn id="78" idx="2"/>
            <a:endCxn id="22" idx="0"/>
          </p:cNvCxnSpPr>
          <p:nvPr/>
        </p:nvCxnSpPr>
        <p:spPr>
          <a:xfrm>
            <a:off x="8383133" y="1906743"/>
            <a:ext cx="0" cy="54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0A17D2-A385-40D2-8EC3-211685EE9C53}"/>
              </a:ext>
            </a:extLst>
          </p:cNvPr>
          <p:cNvGrpSpPr/>
          <p:nvPr/>
        </p:nvGrpSpPr>
        <p:grpSpPr>
          <a:xfrm>
            <a:off x="8994441" y="940617"/>
            <a:ext cx="904566" cy="961054"/>
            <a:chOff x="8994441" y="940617"/>
            <a:chExt cx="904566" cy="96105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209C114-3AE0-4EC1-8477-8CD2857F597F}"/>
                </a:ext>
              </a:extLst>
            </p:cNvPr>
            <p:cNvGrpSpPr/>
            <p:nvPr/>
          </p:nvGrpSpPr>
          <p:grpSpPr>
            <a:xfrm>
              <a:off x="8994441" y="940617"/>
              <a:ext cx="904566" cy="961054"/>
              <a:chOff x="6867258" y="940617"/>
              <a:chExt cx="904566" cy="961054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68EB37CE-EBC4-45A6-A3AA-F4AFEF92FBBB}"/>
                  </a:ext>
                </a:extLst>
              </p:cNvPr>
              <p:cNvSpPr/>
              <p:nvPr/>
            </p:nvSpPr>
            <p:spPr>
              <a:xfrm>
                <a:off x="6867258" y="940617"/>
                <a:ext cx="904566" cy="9610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0BCCCDB8-8552-4895-B811-E373A72FC3DE}"/>
                  </a:ext>
                </a:extLst>
              </p:cNvPr>
              <p:cNvSpPr/>
              <p:nvPr/>
            </p:nvSpPr>
            <p:spPr>
              <a:xfrm>
                <a:off x="6963516" y="1371058"/>
                <a:ext cx="726542" cy="388881"/>
              </a:xfrm>
              <a:prstGeom prst="cub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Aras tests framework </a:t>
                </a:r>
              </a:p>
            </p:txBody>
          </p:sp>
        </p:grpSp>
        <p:pic>
          <p:nvPicPr>
            <p:cNvPr id="96" name="Picture 20" descr="Image result for nunit logo&quot;">
              <a:extLst>
                <a:ext uri="{FF2B5EF4-FFF2-40B4-BE49-F238E27FC236}">
                  <a16:creationId xmlns:a16="http://schemas.microsoft.com/office/drawing/2014/main" id="{9CACEE90-541F-4E40-97A3-B077BD51F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9767" y="1068522"/>
              <a:ext cx="513913" cy="21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BD5218-C95D-4CB0-8EDE-C0CF0E1D2E71}"/>
              </a:ext>
            </a:extLst>
          </p:cNvPr>
          <p:cNvCxnSpPr>
            <a:cxnSpLocks/>
            <a:stCxn id="93" idx="2"/>
            <a:endCxn id="24" idx="0"/>
          </p:cNvCxnSpPr>
          <p:nvPr/>
        </p:nvCxnSpPr>
        <p:spPr>
          <a:xfrm>
            <a:off x="9446724" y="1901671"/>
            <a:ext cx="2" cy="5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80C083-98D6-4E7E-87AB-4223249A9F5C}"/>
              </a:ext>
            </a:extLst>
          </p:cNvPr>
          <p:cNvCxnSpPr>
            <a:stCxn id="1026" idx="3"/>
            <a:endCxn id="8" idx="1"/>
          </p:cNvCxnSpPr>
          <p:nvPr/>
        </p:nvCxnSpPr>
        <p:spPr>
          <a:xfrm>
            <a:off x="1344878" y="2060909"/>
            <a:ext cx="703434" cy="57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75D67A-DA76-46CD-8626-AA23C55BC65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265697" y="2635974"/>
            <a:ext cx="782615" cy="6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0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B28F3C-4609-4128-8F7A-8E051111DB73}"/>
              </a:ext>
            </a:extLst>
          </p:cNvPr>
          <p:cNvSpPr/>
          <p:nvPr/>
        </p:nvSpPr>
        <p:spPr>
          <a:xfrm>
            <a:off x="1589103" y="632534"/>
            <a:ext cx="5663952" cy="5592932"/>
          </a:xfrm>
          <a:prstGeom prst="ellipse">
            <a:avLst/>
          </a:prstGeom>
          <a:solidFill>
            <a:srgbClr val="0A90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5F31AE-84AE-4A2E-A86B-4532FCA48F73}"/>
              </a:ext>
            </a:extLst>
          </p:cNvPr>
          <p:cNvSpPr/>
          <p:nvPr/>
        </p:nvSpPr>
        <p:spPr>
          <a:xfrm>
            <a:off x="2467993" y="1508094"/>
            <a:ext cx="3912093" cy="38418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7D0E4B-CCCE-416B-A25D-CC373E0CFEF9}"/>
              </a:ext>
            </a:extLst>
          </p:cNvPr>
          <p:cNvSpPr/>
          <p:nvPr/>
        </p:nvSpPr>
        <p:spPr>
          <a:xfrm>
            <a:off x="3336524" y="2365806"/>
            <a:ext cx="2167631" cy="21263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Aras Innovator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E99F5-2DC1-4273-9FEB-6623448FB573}"/>
              </a:ext>
            </a:extLst>
          </p:cNvPr>
          <p:cNvSpPr txBox="1"/>
          <p:nvPr/>
        </p:nvSpPr>
        <p:spPr>
          <a:xfrm>
            <a:off x="3932067" y="1752284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0AE70-A5FD-44DA-AC71-41961ACDD42B}"/>
              </a:ext>
            </a:extLst>
          </p:cNvPr>
          <p:cNvSpPr txBox="1"/>
          <p:nvPr/>
        </p:nvSpPr>
        <p:spPr>
          <a:xfrm>
            <a:off x="3932067" y="885648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CI/CD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Aras-PPT-2019</Template>
  <TotalTime>2238</TotalTime>
  <Words>1298</Words>
  <Application>Microsoft Office PowerPoint</Application>
  <PresentationFormat>Widescreen</PresentationFormat>
  <Paragraphs>504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CRT documentation schemas</dc:title>
  <dc:creator>Alexander Pykavy</dc:creator>
  <cp:lastModifiedBy>Alexander Pykavy</cp:lastModifiedBy>
  <cp:revision>230</cp:revision>
  <dcterms:created xsi:type="dcterms:W3CDTF">2020-01-16T06:43:09Z</dcterms:created>
  <dcterms:modified xsi:type="dcterms:W3CDTF">2020-12-01T18:32:54Z</dcterms:modified>
</cp:coreProperties>
</file>