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0A7F-E9AB-55D7-A358-2811AC8C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2183D-E7CE-931A-CA70-2F23D863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8155-F8BB-4BE1-8F15-056141E4345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E2396-FF28-39EF-B21E-3F8F3710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0AE76-5D21-C2A4-B738-C0A42C3E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9F8C-148E-4801-99D5-908C3879E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7E5C2-8FB7-6BF8-418D-034A88F9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5FA06-BA2F-2108-2922-9949A9D65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14F3-155E-AB5E-E472-826B9A310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8155-F8BB-4BE1-8F15-056141E43457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5DE2-E225-7EB0-585B-51D05B5AD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8FC3-E42A-D34D-6851-DCBEC7749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9F8C-148E-4801-99D5-908C3879EE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6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C5865D-4AA4-DA82-BC1A-34729199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Emotion Detection</a:t>
            </a:r>
            <a:br>
              <a:rPr lang="en-US"/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explores the methodologies and tools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used in emotion detection from text.</a:t>
            </a:r>
            <a:br>
              <a:rPr lang="en-US"/>
            </a:br>
            <a:br>
              <a:rPr lang="en-US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580D5-A473-4862-E238-9F21BD1144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0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3D9674-5504-1A8F-4A50-6C62DDA8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EMOTION DETECTION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969AE-B281-53F2-1385-8505403E97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97161F-62A0-047A-DCB1-7CB79D32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TOOLS FOR EMOTION DETECTION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F2626-DDF4-BF30-0825-D6420651D4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9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B9B8D7-A1FF-1E7D-8C6C-D81CB575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OF EMOTION DETECTION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92B1A-E904-3E26-FF55-86FC01A3FB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6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6EE43D-C08C-86EC-32CE-E92D071A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3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698DB-D775-C72A-B8F1-8F63B14CE2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Emotion Detection This presentation explores the methodologies and tools  used in emotion detection from text.  </vt:lpstr>
      <vt:lpstr>INTRODUCTION OF EMOTION DETECTION</vt:lpstr>
      <vt:lpstr> TOOLS FOR EMOTION DETECTION</vt:lpstr>
      <vt:lpstr>PROCESS FLOW OF EMOTION DETECTION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Jyoti Yadav</dc:creator>
  <cp:lastModifiedBy>Jyoti Yadav</cp:lastModifiedBy>
  <cp:revision>1</cp:revision>
  <dcterms:created xsi:type="dcterms:W3CDTF">2025-05-15T10:32:12Z</dcterms:created>
  <dcterms:modified xsi:type="dcterms:W3CDTF">2025-05-15T10:32:12Z</dcterms:modified>
</cp:coreProperties>
</file>