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f588c92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f588c9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Cloud Analytics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Enterprise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enterprise need to use Cloud AI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04800" y="1447800"/>
            <a:ext cx="86229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Compute: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AI models require a lot of computing power to train and run. Cloud vendors offer a variety of compute options, from on-demand instances to dedicated hardware.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Storage: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AI models also require a lot of storage space. Cloud vendors offer a variety of storage options, from object storage to block storage.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Networking: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AI models need to be able to access data quickly and efficiently. Cloud vendors offer a variety of networking options, from high-speed internet to private networks.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Security: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AI models are a valuable target for hackers. Cloud vendors offer a variety of security features to protect AI models, such as encryption and access control.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Management: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AI models can be complex to manage. Cloud vendors offer a variety of management tools to help enterprises manage their AI models, such as monitoring and logging.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6200" y="4038600"/>
            <a:ext cx="868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In addition to these infrastructure capabilities, enterprises also need to have a team of skilled professionals who can develop, train, and deploy AI models. Cloud vendors can offer a variety of training and support resources to help enterprises build their AI capabilities.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