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omic Sans MS" panose="030F0702030302020204" pitchFamily="66" charset="0"/>
      <p:regular r:id="rId17"/>
      <p:bold r:id="rId18"/>
      <p:italic r:id="rId19"/>
      <p:boldItalic r:id="rId20"/>
    </p:embeddedFont>
    <p:embeddedFont>
      <p:font typeface="Lora" pitchFamily="2"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pen Sans ExtraBold" panose="020B0906030804020204" pitchFamily="34" charset="0"/>
      <p:bold r:id="rId29"/>
      <p:boldItalic r:id="rId30"/>
    </p:embeddedFont>
    <p:embeddedFont>
      <p:font typeface="Open Sans Light" panose="020B03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6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New customers are more from the age group of 40-49 , followed by 50-59 &amp; 60-69.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Fewer customer are from 10-19 &amp; 90-99 for obvious reasons.</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a:solidFill>
                  <a:schemeClr val="dk1"/>
                </a:solidFill>
                <a:latin typeface="Open Sans"/>
                <a:ea typeface="Open Sans"/>
                <a:cs typeface="Open Sans"/>
                <a:sym typeface="Open Sans"/>
              </a:rPr>
              <a:t>Data shows age group </a:t>
            </a:r>
            <a:r>
              <a:rPr lang="en" sz="1500" b="1" i="0" u="none" strike="noStrike" cap="none">
                <a:solidFill>
                  <a:schemeClr val="dk1"/>
                </a:solidFill>
                <a:latin typeface="Open Sans"/>
                <a:ea typeface="Open Sans"/>
                <a:cs typeface="Open Sans"/>
                <a:sym typeface="Open Sans"/>
              </a:rPr>
              <a:t>40-50</a:t>
            </a:r>
            <a:r>
              <a:rPr lang="en" sz="1500" b="0" i="0" u="none" strike="noStrike" cap="none">
                <a:solidFill>
                  <a:schemeClr val="dk1"/>
                </a:solidFill>
                <a:latin typeface="Open Sans"/>
                <a:ea typeface="Open Sans"/>
                <a:cs typeface="Open Sans"/>
                <a:sym typeface="Open Sans"/>
              </a:rPr>
              <a:t> has high count in terms of bike purchased in last 3 years wit</a:t>
            </a:r>
            <a:r>
              <a:rPr lang="en" sz="1500">
                <a:solidFill>
                  <a:schemeClr val="dk1"/>
                </a:solidFill>
                <a:latin typeface="Open Sans"/>
                <a:ea typeface="Open Sans"/>
                <a:cs typeface="Open Sans"/>
                <a:sym typeface="Open Sans"/>
              </a:rPr>
              <a:t>h a slightly greater female ratio. </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The target audience for our marketing and advertising should be inclined to provide focus on females than males.</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On-screen Show (16:9)</PresentationFormat>
  <Paragraphs>98</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Noto Sans Symbols</vt:lpstr>
      <vt:lpstr>Open Sans</vt:lpstr>
      <vt:lpstr>Arial</vt:lpstr>
      <vt:lpstr>Open Sans ExtraBold</vt:lpstr>
      <vt:lpstr>Calibri</vt:lpstr>
      <vt:lpstr>Lora</vt:lpstr>
      <vt:lpstr>Open Sans Light</vt:lpstr>
      <vt:lpstr>Comic Sans MS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dc:creator>
  <cp:lastModifiedBy>abhijit.manoorkar@outlook.com</cp:lastModifiedBy>
  <cp:revision>1</cp:revision>
  <dcterms:modified xsi:type="dcterms:W3CDTF">2022-12-30T03:47:51Z</dcterms:modified>
</cp:coreProperties>
</file>