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1"/>
  </p:notesMasterIdLst>
  <p:handoutMasterIdLst>
    <p:handoutMasterId r:id="rId22"/>
  </p:handoutMasterIdLst>
  <p:sldIdLst>
    <p:sldId id="256" r:id="rId6"/>
    <p:sldId id="271" r:id="rId7"/>
    <p:sldId id="272" r:id="rId8"/>
    <p:sldId id="273" r:id="rId9"/>
    <p:sldId id="274" r:id="rId10"/>
    <p:sldId id="275" r:id="rId11"/>
    <p:sldId id="276" r:id="rId12"/>
    <p:sldId id="277" r:id="rId13"/>
    <p:sldId id="278" r:id="rId14"/>
    <p:sldId id="279" r:id="rId15"/>
    <p:sldId id="280" r:id="rId16"/>
    <p:sldId id="281" r:id="rId17"/>
    <p:sldId id="283" r:id="rId18"/>
    <p:sldId id="284" r:id="rId19"/>
    <p:sldId id="282" r:id="rId20"/>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92819" autoAdjust="0"/>
  </p:normalViewPr>
  <p:slideViewPr>
    <p:cSldViewPr snapToGrid="0">
      <p:cViewPr varScale="1">
        <p:scale>
          <a:sx n="88" d="100"/>
          <a:sy n="88" d="100"/>
        </p:scale>
        <p:origin x="858" y="84"/>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1/30/2020</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61162" y="4048287"/>
            <a:ext cx="5556738" cy="221456"/>
          </a:xfrm>
        </p:spPr>
        <p:txBody>
          <a:bodyPr/>
          <a:lstStyle/>
          <a:p>
            <a:r>
              <a:rPr lang="en-US"/>
              <a:t>By</a:t>
            </a:r>
          </a:p>
          <a:p>
            <a:r>
              <a:rPr lang="en-US"/>
              <a:t>Sahil </a:t>
            </a:r>
            <a:r>
              <a:rPr lang="en-US" dirty="0"/>
              <a:t>Joshi, Nikhitha, Jyoti Murkute, Akshay Hegde</a:t>
            </a:r>
          </a:p>
        </p:txBody>
      </p:sp>
      <p:sp>
        <p:nvSpPr>
          <p:cNvPr id="4" name="Title 3"/>
          <p:cNvSpPr>
            <a:spLocks noGrp="1"/>
          </p:cNvSpPr>
          <p:nvPr>
            <p:ph type="ctrTitle"/>
          </p:nvPr>
        </p:nvSpPr>
        <p:spPr>
          <a:xfrm>
            <a:off x="2246408" y="2079307"/>
            <a:ext cx="5561624" cy="492443"/>
          </a:xfrm>
        </p:spPr>
        <p:txBody>
          <a:bodyPr/>
          <a:lstStyle/>
          <a:p>
            <a:pPr>
              <a:defRPr/>
            </a:pPr>
            <a:r>
              <a:rPr lang="en-US" sz="3200" dirty="0">
                <a:solidFill>
                  <a:schemeClr val="accent1">
                    <a:lumMod val="50000"/>
                  </a:schemeClr>
                </a:solidFill>
              </a:rPr>
              <a:t>AIRLINE RESERVATION</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5A3AFDD-0F24-4152-B2F1-DDE9D1D906C3}"/>
              </a:ext>
            </a:extLst>
          </p:cNvPr>
          <p:cNvPicPr>
            <a:picLocks noGrp="1" noChangeAspect="1"/>
          </p:cNvPicPr>
          <p:nvPr>
            <p:ph idx="1"/>
          </p:nvPr>
        </p:nvPicPr>
        <p:blipFill>
          <a:blip r:embed="rId2"/>
          <a:stretch>
            <a:fillRect/>
          </a:stretch>
        </p:blipFill>
        <p:spPr>
          <a:xfrm>
            <a:off x="1252949" y="939800"/>
            <a:ext cx="6626990" cy="3725863"/>
          </a:xfrm>
        </p:spPr>
      </p:pic>
      <p:sp>
        <p:nvSpPr>
          <p:cNvPr id="3" name="Title 2">
            <a:extLst>
              <a:ext uri="{FF2B5EF4-FFF2-40B4-BE49-F238E27FC236}">
                <a16:creationId xmlns:a16="http://schemas.microsoft.com/office/drawing/2014/main" id="{B6977FCC-9EC1-4472-9176-C5676182FEB0}"/>
              </a:ext>
            </a:extLst>
          </p:cNvPr>
          <p:cNvSpPr>
            <a:spLocks noGrp="1"/>
          </p:cNvSpPr>
          <p:nvPr>
            <p:ph type="title"/>
          </p:nvPr>
        </p:nvSpPr>
        <p:spPr/>
        <p:txBody>
          <a:bodyPr/>
          <a:lstStyle/>
          <a:p>
            <a:r>
              <a:rPr lang="en-US" dirty="0"/>
              <a:t>Tickets</a:t>
            </a:r>
            <a:endParaRPr lang="en-IN" dirty="0"/>
          </a:p>
        </p:txBody>
      </p:sp>
    </p:spTree>
    <p:extLst>
      <p:ext uri="{BB962C8B-B14F-4D97-AF65-F5344CB8AC3E}">
        <p14:creationId xmlns:p14="http://schemas.microsoft.com/office/powerpoint/2010/main" val="99854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A5E1BC7-1114-4A89-B701-D7D76611BF0C}"/>
              </a:ext>
            </a:extLst>
          </p:cNvPr>
          <p:cNvPicPr>
            <a:picLocks noGrp="1" noChangeAspect="1"/>
          </p:cNvPicPr>
          <p:nvPr>
            <p:ph idx="1"/>
          </p:nvPr>
        </p:nvPicPr>
        <p:blipFill>
          <a:blip r:embed="rId2"/>
          <a:stretch>
            <a:fillRect/>
          </a:stretch>
        </p:blipFill>
        <p:spPr>
          <a:xfrm>
            <a:off x="1252949" y="939800"/>
            <a:ext cx="6626990" cy="3725863"/>
          </a:xfrm>
        </p:spPr>
      </p:pic>
      <p:sp>
        <p:nvSpPr>
          <p:cNvPr id="3" name="Title 2">
            <a:extLst>
              <a:ext uri="{FF2B5EF4-FFF2-40B4-BE49-F238E27FC236}">
                <a16:creationId xmlns:a16="http://schemas.microsoft.com/office/drawing/2014/main" id="{DD69A925-2F5D-4133-9D5B-48A586C17EFF}"/>
              </a:ext>
            </a:extLst>
          </p:cNvPr>
          <p:cNvSpPr>
            <a:spLocks noGrp="1"/>
          </p:cNvSpPr>
          <p:nvPr>
            <p:ph type="title"/>
          </p:nvPr>
        </p:nvSpPr>
        <p:spPr/>
        <p:txBody>
          <a:bodyPr/>
          <a:lstStyle/>
          <a:p>
            <a:r>
              <a:rPr lang="en-US" dirty="0"/>
              <a:t>Ticket Cancellation</a:t>
            </a:r>
            <a:endParaRPr lang="en-IN" dirty="0"/>
          </a:p>
        </p:txBody>
      </p:sp>
    </p:spTree>
    <p:extLst>
      <p:ext uri="{BB962C8B-B14F-4D97-AF65-F5344CB8AC3E}">
        <p14:creationId xmlns:p14="http://schemas.microsoft.com/office/powerpoint/2010/main" val="75235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3A67FDD-834C-48B6-BA22-1CA422EDF5A2}"/>
              </a:ext>
            </a:extLst>
          </p:cNvPr>
          <p:cNvPicPr>
            <a:picLocks noGrp="1" noChangeAspect="1"/>
          </p:cNvPicPr>
          <p:nvPr>
            <p:ph idx="1"/>
          </p:nvPr>
        </p:nvPicPr>
        <p:blipFill>
          <a:blip r:embed="rId2"/>
          <a:stretch>
            <a:fillRect/>
          </a:stretch>
        </p:blipFill>
        <p:spPr>
          <a:xfrm>
            <a:off x="1252949" y="939800"/>
            <a:ext cx="6626990" cy="3725863"/>
          </a:xfrm>
        </p:spPr>
      </p:pic>
      <p:sp>
        <p:nvSpPr>
          <p:cNvPr id="3" name="Title 2">
            <a:extLst>
              <a:ext uri="{FF2B5EF4-FFF2-40B4-BE49-F238E27FC236}">
                <a16:creationId xmlns:a16="http://schemas.microsoft.com/office/drawing/2014/main" id="{2E152D53-4FC5-453B-8114-276392742EDD}"/>
              </a:ext>
            </a:extLst>
          </p:cNvPr>
          <p:cNvSpPr>
            <a:spLocks noGrp="1"/>
          </p:cNvSpPr>
          <p:nvPr>
            <p:ph type="title"/>
          </p:nvPr>
        </p:nvSpPr>
        <p:spPr/>
        <p:txBody>
          <a:bodyPr/>
          <a:lstStyle/>
          <a:p>
            <a:r>
              <a:rPr lang="en-US" dirty="0"/>
              <a:t>Admin Portal</a:t>
            </a:r>
            <a:endParaRPr lang="en-IN" dirty="0"/>
          </a:p>
        </p:txBody>
      </p:sp>
    </p:spTree>
    <p:extLst>
      <p:ext uri="{BB962C8B-B14F-4D97-AF65-F5344CB8AC3E}">
        <p14:creationId xmlns:p14="http://schemas.microsoft.com/office/powerpoint/2010/main" val="327542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FB27BE5-ED42-4ECE-B34C-657BE512EA11}"/>
              </a:ext>
            </a:extLst>
          </p:cNvPr>
          <p:cNvPicPr>
            <a:picLocks noGrp="1" noChangeAspect="1"/>
          </p:cNvPicPr>
          <p:nvPr>
            <p:ph idx="1"/>
          </p:nvPr>
        </p:nvPicPr>
        <p:blipFill>
          <a:blip r:embed="rId2"/>
          <a:stretch>
            <a:fillRect/>
          </a:stretch>
        </p:blipFill>
        <p:spPr>
          <a:xfrm>
            <a:off x="2218218" y="939800"/>
            <a:ext cx="4696451" cy="3725863"/>
          </a:xfrm>
        </p:spPr>
      </p:pic>
      <p:sp>
        <p:nvSpPr>
          <p:cNvPr id="3" name="Title 2">
            <a:extLst>
              <a:ext uri="{FF2B5EF4-FFF2-40B4-BE49-F238E27FC236}">
                <a16:creationId xmlns:a16="http://schemas.microsoft.com/office/drawing/2014/main" id="{783722DD-FF61-431D-95D7-EFF323C0CA18}"/>
              </a:ext>
            </a:extLst>
          </p:cNvPr>
          <p:cNvSpPr>
            <a:spLocks noGrp="1"/>
          </p:cNvSpPr>
          <p:nvPr>
            <p:ph type="title"/>
          </p:nvPr>
        </p:nvSpPr>
        <p:spPr/>
        <p:txBody>
          <a:bodyPr/>
          <a:lstStyle/>
          <a:p>
            <a:r>
              <a:rPr lang="en-US" dirty="0"/>
              <a:t>Sprint - 1        Scrum Board</a:t>
            </a:r>
            <a:endParaRPr lang="en-IN" dirty="0"/>
          </a:p>
        </p:txBody>
      </p:sp>
    </p:spTree>
    <p:extLst>
      <p:ext uri="{BB962C8B-B14F-4D97-AF65-F5344CB8AC3E}">
        <p14:creationId xmlns:p14="http://schemas.microsoft.com/office/powerpoint/2010/main" val="3676240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C33AA1E-9C22-4580-BD48-1729B8721E08}"/>
              </a:ext>
            </a:extLst>
          </p:cNvPr>
          <p:cNvPicPr>
            <a:picLocks noGrp="1" noChangeAspect="1"/>
          </p:cNvPicPr>
          <p:nvPr>
            <p:ph idx="1"/>
          </p:nvPr>
        </p:nvPicPr>
        <p:blipFill>
          <a:blip r:embed="rId2"/>
          <a:stretch>
            <a:fillRect/>
          </a:stretch>
        </p:blipFill>
        <p:spPr>
          <a:xfrm>
            <a:off x="2171859" y="939800"/>
            <a:ext cx="4789170" cy="3725863"/>
          </a:xfrm>
        </p:spPr>
      </p:pic>
      <p:sp>
        <p:nvSpPr>
          <p:cNvPr id="3" name="Title 2">
            <a:extLst>
              <a:ext uri="{FF2B5EF4-FFF2-40B4-BE49-F238E27FC236}">
                <a16:creationId xmlns:a16="http://schemas.microsoft.com/office/drawing/2014/main" id="{F8B9C501-5296-451B-87AE-AE77C22CA460}"/>
              </a:ext>
            </a:extLst>
          </p:cNvPr>
          <p:cNvSpPr>
            <a:spLocks noGrp="1"/>
          </p:cNvSpPr>
          <p:nvPr>
            <p:ph type="title"/>
          </p:nvPr>
        </p:nvSpPr>
        <p:spPr/>
        <p:txBody>
          <a:bodyPr/>
          <a:lstStyle/>
          <a:p>
            <a:r>
              <a:rPr lang="en-US" dirty="0"/>
              <a:t>Sprint - 2          Scrum Board</a:t>
            </a:r>
            <a:endParaRPr lang="en-IN" dirty="0"/>
          </a:p>
        </p:txBody>
      </p:sp>
    </p:spTree>
    <p:extLst>
      <p:ext uri="{BB962C8B-B14F-4D97-AF65-F5344CB8AC3E}">
        <p14:creationId xmlns:p14="http://schemas.microsoft.com/office/powerpoint/2010/main" val="2126859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48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269878" y="1418417"/>
            <a:ext cx="8615227" cy="3725083"/>
          </a:xfrm>
        </p:spPr>
        <p:txBody>
          <a:bodyPr/>
          <a:lstStyle/>
          <a:p>
            <a:pPr marL="0" indent="0">
              <a:buNone/>
            </a:pPr>
            <a:r>
              <a:rPr lang="en-US" sz="2000" dirty="0"/>
              <a:t>Today’s most of the airline website are lagging in some areas like some are not providing proper UI which could be user friendly while some are slow in processing pages or are not dynamic. Software must be developed for automating the online reservation system of airline.</a:t>
            </a:r>
          </a:p>
          <a:p>
            <a:endParaRPr lang="en-US" sz="2000" dirty="0"/>
          </a:p>
        </p:txBody>
      </p:sp>
      <p:sp>
        <p:nvSpPr>
          <p:cNvPr id="3" name="Title 2"/>
          <p:cNvSpPr>
            <a:spLocks noGrp="1"/>
          </p:cNvSpPr>
          <p:nvPr>
            <p:ph type="title"/>
          </p:nvPr>
        </p:nvSpPr>
        <p:spPr>
          <a:xfrm>
            <a:off x="269878" y="240427"/>
            <a:ext cx="8024283" cy="553998"/>
          </a:xfrm>
        </p:spPr>
        <p:txBody>
          <a:bodyPr/>
          <a:lstStyle/>
          <a:p>
            <a:r>
              <a:rPr lang="en-US" sz="3600" dirty="0"/>
              <a:t>Problem Statement</a:t>
            </a:r>
          </a:p>
        </p:txBody>
      </p:sp>
    </p:spTree>
    <p:extLst>
      <p:ext uri="{BB962C8B-B14F-4D97-AF65-F5344CB8AC3E}">
        <p14:creationId xmlns:p14="http://schemas.microsoft.com/office/powerpoint/2010/main" val="76088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269878" y="1418417"/>
            <a:ext cx="8615227" cy="3725083"/>
          </a:xfrm>
        </p:spPr>
        <p:txBody>
          <a:bodyPr/>
          <a:lstStyle/>
          <a:p>
            <a:r>
              <a:rPr lang="en-US" sz="2000" dirty="0"/>
              <a:t>Akshay – Registration and Login</a:t>
            </a:r>
          </a:p>
          <a:p>
            <a:r>
              <a:rPr lang="en-US" sz="2000" dirty="0"/>
              <a:t>Sahil Joshi – Ticket Booking</a:t>
            </a:r>
          </a:p>
          <a:p>
            <a:r>
              <a:rPr lang="en-US" sz="2000" dirty="0"/>
              <a:t>Jyoti Murkute – Ticket Information and Cancellation</a:t>
            </a:r>
          </a:p>
          <a:p>
            <a:r>
              <a:rPr lang="en-US" sz="2000" dirty="0"/>
              <a:t>Nikhitha – Admin Portal</a:t>
            </a:r>
          </a:p>
          <a:p>
            <a:pPr marL="0" indent="0">
              <a:buNone/>
            </a:pPr>
            <a:endParaRPr lang="en-US" sz="2000" dirty="0"/>
          </a:p>
        </p:txBody>
      </p:sp>
      <p:sp>
        <p:nvSpPr>
          <p:cNvPr id="3" name="Title 2"/>
          <p:cNvSpPr>
            <a:spLocks noGrp="1"/>
          </p:cNvSpPr>
          <p:nvPr>
            <p:ph type="title"/>
          </p:nvPr>
        </p:nvSpPr>
        <p:spPr>
          <a:xfrm>
            <a:off x="269878" y="240427"/>
            <a:ext cx="8024283" cy="553998"/>
          </a:xfrm>
        </p:spPr>
        <p:txBody>
          <a:bodyPr/>
          <a:lstStyle/>
          <a:p>
            <a:r>
              <a:rPr lang="en-US" sz="3600" dirty="0"/>
              <a:t>Roles </a:t>
            </a:r>
          </a:p>
        </p:txBody>
      </p:sp>
    </p:spTree>
    <p:extLst>
      <p:ext uri="{BB962C8B-B14F-4D97-AF65-F5344CB8AC3E}">
        <p14:creationId xmlns:p14="http://schemas.microsoft.com/office/powerpoint/2010/main" val="149392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A1A3EAC-2F87-46AF-86C6-9931FC6D38F7}"/>
              </a:ext>
            </a:extLst>
          </p:cNvPr>
          <p:cNvPicPr>
            <a:picLocks noGrp="1" noChangeAspect="1"/>
          </p:cNvPicPr>
          <p:nvPr>
            <p:ph idx="1"/>
          </p:nvPr>
        </p:nvPicPr>
        <p:blipFill>
          <a:blip r:embed="rId2"/>
          <a:stretch>
            <a:fillRect/>
          </a:stretch>
        </p:blipFill>
        <p:spPr>
          <a:xfrm>
            <a:off x="1252949" y="939800"/>
            <a:ext cx="6626990" cy="3725863"/>
          </a:xfrm>
        </p:spPr>
      </p:pic>
      <p:sp>
        <p:nvSpPr>
          <p:cNvPr id="3" name="Title 2">
            <a:extLst>
              <a:ext uri="{FF2B5EF4-FFF2-40B4-BE49-F238E27FC236}">
                <a16:creationId xmlns:a16="http://schemas.microsoft.com/office/drawing/2014/main" id="{7AE6D1B5-C661-470E-B8F9-3F0CA047374F}"/>
              </a:ext>
            </a:extLst>
          </p:cNvPr>
          <p:cNvSpPr>
            <a:spLocks noGrp="1"/>
          </p:cNvSpPr>
          <p:nvPr>
            <p:ph type="title"/>
          </p:nvPr>
        </p:nvSpPr>
        <p:spPr/>
        <p:txBody>
          <a:bodyPr/>
          <a:lstStyle/>
          <a:p>
            <a:r>
              <a:rPr lang="en-US" dirty="0"/>
              <a:t>Registration Page</a:t>
            </a:r>
            <a:endParaRPr lang="en-IN" dirty="0"/>
          </a:p>
        </p:txBody>
      </p:sp>
    </p:spTree>
    <p:extLst>
      <p:ext uri="{BB962C8B-B14F-4D97-AF65-F5344CB8AC3E}">
        <p14:creationId xmlns:p14="http://schemas.microsoft.com/office/powerpoint/2010/main" val="185502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99827D1-25B8-4686-AC43-28C2BE4B417F}"/>
              </a:ext>
            </a:extLst>
          </p:cNvPr>
          <p:cNvPicPr>
            <a:picLocks noGrp="1" noChangeAspect="1"/>
          </p:cNvPicPr>
          <p:nvPr>
            <p:ph idx="1"/>
          </p:nvPr>
        </p:nvPicPr>
        <p:blipFill>
          <a:blip r:embed="rId2"/>
          <a:stretch>
            <a:fillRect/>
          </a:stretch>
        </p:blipFill>
        <p:spPr>
          <a:xfrm>
            <a:off x="1252949" y="939800"/>
            <a:ext cx="6626990" cy="3725863"/>
          </a:xfrm>
        </p:spPr>
      </p:pic>
      <p:sp>
        <p:nvSpPr>
          <p:cNvPr id="3" name="Title 2">
            <a:extLst>
              <a:ext uri="{FF2B5EF4-FFF2-40B4-BE49-F238E27FC236}">
                <a16:creationId xmlns:a16="http://schemas.microsoft.com/office/drawing/2014/main" id="{7829F1AD-DFB5-4149-8CF9-AA0CF79BDAA2}"/>
              </a:ext>
            </a:extLst>
          </p:cNvPr>
          <p:cNvSpPr>
            <a:spLocks noGrp="1"/>
          </p:cNvSpPr>
          <p:nvPr>
            <p:ph type="title"/>
          </p:nvPr>
        </p:nvSpPr>
        <p:spPr/>
        <p:txBody>
          <a:bodyPr/>
          <a:lstStyle/>
          <a:p>
            <a:r>
              <a:rPr lang="en-US" dirty="0"/>
              <a:t>Login Page</a:t>
            </a:r>
            <a:endParaRPr lang="en-IN" dirty="0"/>
          </a:p>
        </p:txBody>
      </p:sp>
    </p:spTree>
    <p:extLst>
      <p:ext uri="{BB962C8B-B14F-4D97-AF65-F5344CB8AC3E}">
        <p14:creationId xmlns:p14="http://schemas.microsoft.com/office/powerpoint/2010/main" val="281079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19692BF-DB00-4756-8521-B786322F1B40}"/>
              </a:ext>
            </a:extLst>
          </p:cNvPr>
          <p:cNvPicPr>
            <a:picLocks noGrp="1" noChangeAspect="1"/>
          </p:cNvPicPr>
          <p:nvPr>
            <p:ph idx="1"/>
          </p:nvPr>
        </p:nvPicPr>
        <p:blipFill>
          <a:blip r:embed="rId2"/>
          <a:stretch>
            <a:fillRect/>
          </a:stretch>
        </p:blipFill>
        <p:spPr>
          <a:xfrm>
            <a:off x="1252949" y="939800"/>
            <a:ext cx="6626990" cy="3725863"/>
          </a:xfrm>
        </p:spPr>
      </p:pic>
      <p:sp>
        <p:nvSpPr>
          <p:cNvPr id="3" name="Title 2">
            <a:extLst>
              <a:ext uri="{FF2B5EF4-FFF2-40B4-BE49-F238E27FC236}">
                <a16:creationId xmlns:a16="http://schemas.microsoft.com/office/drawing/2014/main" id="{3B668686-F17B-42B8-8C98-6CB3AD1A67D4}"/>
              </a:ext>
            </a:extLst>
          </p:cNvPr>
          <p:cNvSpPr>
            <a:spLocks noGrp="1"/>
          </p:cNvSpPr>
          <p:nvPr>
            <p:ph type="title"/>
          </p:nvPr>
        </p:nvSpPr>
        <p:spPr/>
        <p:txBody>
          <a:bodyPr/>
          <a:lstStyle/>
          <a:p>
            <a:r>
              <a:rPr lang="en-US" dirty="0"/>
              <a:t>Flight Search Page</a:t>
            </a:r>
            <a:endParaRPr lang="en-IN" dirty="0"/>
          </a:p>
        </p:txBody>
      </p:sp>
    </p:spTree>
    <p:extLst>
      <p:ext uri="{BB962C8B-B14F-4D97-AF65-F5344CB8AC3E}">
        <p14:creationId xmlns:p14="http://schemas.microsoft.com/office/powerpoint/2010/main" val="14828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53A2682-2956-4E9F-A7C1-86AC172635B9}"/>
              </a:ext>
            </a:extLst>
          </p:cNvPr>
          <p:cNvPicPr>
            <a:picLocks noGrp="1" noChangeAspect="1"/>
          </p:cNvPicPr>
          <p:nvPr>
            <p:ph idx="1"/>
          </p:nvPr>
        </p:nvPicPr>
        <p:blipFill>
          <a:blip r:embed="rId2"/>
          <a:stretch>
            <a:fillRect/>
          </a:stretch>
        </p:blipFill>
        <p:spPr>
          <a:xfrm>
            <a:off x="1252949" y="939800"/>
            <a:ext cx="6626990" cy="3725863"/>
          </a:xfrm>
        </p:spPr>
      </p:pic>
      <p:sp>
        <p:nvSpPr>
          <p:cNvPr id="3" name="Title 2">
            <a:extLst>
              <a:ext uri="{FF2B5EF4-FFF2-40B4-BE49-F238E27FC236}">
                <a16:creationId xmlns:a16="http://schemas.microsoft.com/office/drawing/2014/main" id="{E5ED17B8-0C9A-4339-B95A-0B72CAB4D13A}"/>
              </a:ext>
            </a:extLst>
          </p:cNvPr>
          <p:cNvSpPr>
            <a:spLocks noGrp="1"/>
          </p:cNvSpPr>
          <p:nvPr>
            <p:ph type="title"/>
          </p:nvPr>
        </p:nvSpPr>
        <p:spPr/>
        <p:txBody>
          <a:bodyPr/>
          <a:lstStyle/>
          <a:p>
            <a:r>
              <a:rPr lang="en-US" dirty="0"/>
              <a:t>Flight Select</a:t>
            </a:r>
            <a:endParaRPr lang="en-IN" dirty="0"/>
          </a:p>
        </p:txBody>
      </p:sp>
    </p:spTree>
    <p:extLst>
      <p:ext uri="{BB962C8B-B14F-4D97-AF65-F5344CB8AC3E}">
        <p14:creationId xmlns:p14="http://schemas.microsoft.com/office/powerpoint/2010/main" val="324386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74CFBD5-6550-4910-A1B2-4323A8E4D123}"/>
              </a:ext>
            </a:extLst>
          </p:cNvPr>
          <p:cNvPicPr>
            <a:picLocks noGrp="1" noChangeAspect="1"/>
          </p:cNvPicPr>
          <p:nvPr>
            <p:ph idx="1"/>
          </p:nvPr>
        </p:nvPicPr>
        <p:blipFill>
          <a:blip r:embed="rId2"/>
          <a:stretch>
            <a:fillRect/>
          </a:stretch>
        </p:blipFill>
        <p:spPr>
          <a:xfrm>
            <a:off x="1252949" y="939800"/>
            <a:ext cx="6626990" cy="3725863"/>
          </a:xfrm>
        </p:spPr>
      </p:pic>
      <p:sp>
        <p:nvSpPr>
          <p:cNvPr id="3" name="Title 2">
            <a:extLst>
              <a:ext uri="{FF2B5EF4-FFF2-40B4-BE49-F238E27FC236}">
                <a16:creationId xmlns:a16="http://schemas.microsoft.com/office/drawing/2014/main" id="{9A0220F3-2E45-42F6-80E6-F84266D9B7A7}"/>
              </a:ext>
            </a:extLst>
          </p:cNvPr>
          <p:cNvSpPr>
            <a:spLocks noGrp="1"/>
          </p:cNvSpPr>
          <p:nvPr>
            <p:ph type="title"/>
          </p:nvPr>
        </p:nvSpPr>
        <p:spPr/>
        <p:txBody>
          <a:bodyPr/>
          <a:lstStyle/>
          <a:p>
            <a:r>
              <a:rPr lang="en-US" dirty="0"/>
              <a:t>Seat Select</a:t>
            </a:r>
            <a:endParaRPr lang="en-IN" dirty="0"/>
          </a:p>
        </p:txBody>
      </p:sp>
    </p:spTree>
    <p:extLst>
      <p:ext uri="{BB962C8B-B14F-4D97-AF65-F5344CB8AC3E}">
        <p14:creationId xmlns:p14="http://schemas.microsoft.com/office/powerpoint/2010/main" val="331559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B7A82C2-24A6-4EF1-9F31-2250B7EB9844}"/>
              </a:ext>
            </a:extLst>
          </p:cNvPr>
          <p:cNvPicPr>
            <a:picLocks noGrp="1" noChangeAspect="1"/>
          </p:cNvPicPr>
          <p:nvPr>
            <p:ph idx="1"/>
          </p:nvPr>
        </p:nvPicPr>
        <p:blipFill>
          <a:blip r:embed="rId2"/>
          <a:stretch>
            <a:fillRect/>
          </a:stretch>
        </p:blipFill>
        <p:spPr>
          <a:xfrm>
            <a:off x="1252949" y="939800"/>
            <a:ext cx="6626990" cy="3725863"/>
          </a:xfrm>
        </p:spPr>
      </p:pic>
      <p:sp>
        <p:nvSpPr>
          <p:cNvPr id="3" name="Title 2">
            <a:extLst>
              <a:ext uri="{FF2B5EF4-FFF2-40B4-BE49-F238E27FC236}">
                <a16:creationId xmlns:a16="http://schemas.microsoft.com/office/drawing/2014/main" id="{9DB27D96-38BA-4DD7-8F32-8C0424CF7EA5}"/>
              </a:ext>
            </a:extLst>
          </p:cNvPr>
          <p:cNvSpPr>
            <a:spLocks noGrp="1"/>
          </p:cNvSpPr>
          <p:nvPr>
            <p:ph type="title"/>
          </p:nvPr>
        </p:nvSpPr>
        <p:spPr/>
        <p:txBody>
          <a:bodyPr/>
          <a:lstStyle/>
          <a:p>
            <a:r>
              <a:rPr lang="en-US" dirty="0"/>
              <a:t>Payment Page</a:t>
            </a:r>
            <a:endParaRPr lang="en-IN" dirty="0"/>
          </a:p>
        </p:txBody>
      </p:sp>
    </p:spTree>
    <p:extLst>
      <p:ext uri="{BB962C8B-B14F-4D97-AF65-F5344CB8AC3E}">
        <p14:creationId xmlns:p14="http://schemas.microsoft.com/office/powerpoint/2010/main" val="3916047428"/>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ments xmlns="71bf3f0a-df54-467d-89c2-87f8d534ba7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559248-63FA-4C6E-A37D-96FF4426E5C5}">
  <ds:schemaRefs>
    <ds:schemaRef ds:uri="http://purl.org/dc/terms/"/>
    <ds:schemaRef ds:uri="http://schemas.openxmlformats.org/package/2006/metadata/core-properties"/>
    <ds:schemaRef ds:uri="http://schemas.microsoft.com/office/2006/documentManagement/types"/>
    <ds:schemaRef ds:uri="71bf3f0a-df54-467d-89c2-87f8d534ba77"/>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23516</TotalTime>
  <Words>113</Words>
  <Application>Microsoft Office PowerPoint</Application>
  <PresentationFormat>On-screen Show (16:9)</PresentationFormat>
  <Paragraphs>21</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 Light</vt:lpstr>
      <vt:lpstr>Symbol</vt:lpstr>
      <vt:lpstr>Wingdings</vt:lpstr>
      <vt:lpstr>L&amp;T Infotech</vt:lpstr>
      <vt:lpstr>Custom Design</vt:lpstr>
      <vt:lpstr>AIRLINE RESERVATION</vt:lpstr>
      <vt:lpstr>Problem Statement</vt:lpstr>
      <vt:lpstr>Roles </vt:lpstr>
      <vt:lpstr>Registration Page</vt:lpstr>
      <vt:lpstr>Login Page</vt:lpstr>
      <vt:lpstr>Flight Search Page</vt:lpstr>
      <vt:lpstr>Flight Select</vt:lpstr>
      <vt:lpstr>Seat Select</vt:lpstr>
      <vt:lpstr>Payment Page</vt:lpstr>
      <vt:lpstr>Tickets</vt:lpstr>
      <vt:lpstr>Ticket Cancellation</vt:lpstr>
      <vt:lpstr>Admin Portal</vt:lpstr>
      <vt:lpstr>Sprint - 1        Scrum Board</vt:lpstr>
      <vt:lpstr>Sprint - 2          Scrum Board</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Sahil Joshi</cp:lastModifiedBy>
  <cp:revision>1881</cp:revision>
  <cp:lastPrinted>2015-11-28T12:28:20Z</cp:lastPrinted>
  <dcterms:created xsi:type="dcterms:W3CDTF">2007-05-25T22:38:05Z</dcterms:created>
  <dcterms:modified xsi:type="dcterms:W3CDTF">2020-01-30T04:58:04Z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