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19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DCA4E05-1A17-4DB3-84AB-922540EA524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08F24AB-F8E0-4879-9C82-E87347F368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EDAeda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19600" y="0"/>
            <a:ext cx="4724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EDA</a:t>
            </a:r>
          </a:p>
          <a:p>
            <a:pPr algn="ctr"/>
            <a:r>
              <a:rPr lang="en-US" sz="4000" dirty="0" smtClean="0"/>
              <a:t>On</a:t>
            </a:r>
          </a:p>
          <a:p>
            <a:pPr algn="ctr"/>
            <a:r>
              <a:rPr lang="en-US" sz="4000" dirty="0" smtClean="0"/>
              <a:t>USED CARS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61722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JYOTI VYAS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229600" cy="520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5486400" cy="409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343400"/>
            <a:ext cx="441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219200"/>
            <a:ext cx="40005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991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533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762000"/>
            <a:ext cx="39433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839200" cy="542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534400" cy="560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876727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Multivariate analysis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Content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1.Introduction</a:t>
            </a:r>
          </a:p>
          <a:p>
            <a:pPr>
              <a:buNone/>
            </a:pPr>
            <a:r>
              <a:rPr lang="en-US" dirty="0" smtClean="0"/>
              <a:t>2.Problem statement</a:t>
            </a:r>
          </a:p>
          <a:p>
            <a:pPr>
              <a:buNone/>
            </a:pPr>
            <a:r>
              <a:rPr lang="en-US" dirty="0" smtClean="0"/>
              <a:t>3.Data pre-profiling</a:t>
            </a:r>
          </a:p>
          <a:p>
            <a:pPr>
              <a:buNone/>
            </a:pPr>
            <a:r>
              <a:rPr lang="en-US" dirty="0" smtClean="0"/>
              <a:t>4.Data Post-profiling</a:t>
            </a:r>
          </a:p>
          <a:p>
            <a:pPr>
              <a:buNone/>
            </a:pPr>
            <a:r>
              <a:rPr lang="en-US" dirty="0" smtClean="0"/>
              <a:t>5.Visual analysis</a:t>
            </a:r>
          </a:p>
          <a:p>
            <a:pPr>
              <a:buNone/>
            </a:pPr>
            <a:r>
              <a:rPr lang="en-US" dirty="0" smtClean="0"/>
              <a:t>6.Conclusion</a:t>
            </a:r>
          </a:p>
          <a:p>
            <a:pPr>
              <a:buNone/>
            </a:pPr>
            <a:r>
              <a:rPr lang="en-US" dirty="0" smtClean="0"/>
              <a:t>7.Actionable Insights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CONCLUSION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1.Volkswagen </a:t>
            </a:r>
            <a:r>
              <a:rPr lang="en-US" dirty="0"/>
              <a:t>and Mercedes-Benz are the most popular brands. </a:t>
            </a:r>
          </a:p>
          <a:p>
            <a:pPr algn="just"/>
            <a:r>
              <a:rPr lang="en-US" dirty="0" smtClean="0"/>
              <a:t>2. </a:t>
            </a:r>
            <a:r>
              <a:rPr lang="en-US" dirty="0"/>
              <a:t>Petrol engine type is most preferred, while diesel is preferred </a:t>
            </a:r>
            <a:r>
              <a:rPr lang="en-US" dirty="0" smtClean="0"/>
              <a:t>  </a:t>
            </a:r>
          </a:p>
          <a:p>
            <a:pPr algn="just"/>
            <a:r>
              <a:rPr lang="en-US" dirty="0" smtClean="0"/>
              <a:t>   comparatively </a:t>
            </a:r>
            <a:r>
              <a:rPr lang="en-US" dirty="0"/>
              <a:t>little lesser.</a:t>
            </a:r>
          </a:p>
          <a:p>
            <a:pPr algn="just"/>
            <a:r>
              <a:rPr lang="en-US" dirty="0" smtClean="0"/>
              <a:t>3. </a:t>
            </a:r>
            <a:r>
              <a:rPr lang="en-US" dirty="0"/>
              <a:t>Sedan is the most popular body type. There are significant number of </a:t>
            </a:r>
            <a:endParaRPr lang="en-US" dirty="0" smtClean="0"/>
          </a:p>
          <a:p>
            <a:pPr algn="just"/>
            <a:r>
              <a:rPr lang="en-US" dirty="0" smtClean="0"/>
              <a:t>   other </a:t>
            </a:r>
            <a:r>
              <a:rPr lang="en-US" dirty="0"/>
              <a:t>body type cars available too.</a:t>
            </a:r>
          </a:p>
          <a:p>
            <a:pPr algn="just"/>
            <a:r>
              <a:rPr lang="en-US" dirty="0" smtClean="0"/>
              <a:t>4. </a:t>
            </a:r>
            <a:r>
              <a:rPr lang="en-US" dirty="0"/>
              <a:t>Cars of the model year, from around last 15 years (2000- 2016) are </a:t>
            </a:r>
            <a:endParaRPr lang="en-US" dirty="0" smtClean="0"/>
          </a:p>
          <a:p>
            <a:pPr algn="just"/>
            <a:r>
              <a:rPr lang="en-US" dirty="0" smtClean="0"/>
              <a:t>   high </a:t>
            </a:r>
            <a:r>
              <a:rPr lang="en-US" dirty="0"/>
              <a:t>for sale.</a:t>
            </a:r>
          </a:p>
          <a:p>
            <a:pPr algn="just"/>
            <a:r>
              <a:rPr lang="en-US" dirty="0" smtClean="0"/>
              <a:t>5.Unregistered </a:t>
            </a:r>
            <a:r>
              <a:rPr lang="en-US" dirty="0"/>
              <a:t>cars, though cheaper in price, are not preferred.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9144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ACTIONABLE INSIGHT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1.Cars</a:t>
            </a:r>
            <a:r>
              <a:rPr lang="en-US" dirty="0"/>
              <a:t> should be available from all price ranges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As 10000 to 40000 </a:t>
            </a:r>
            <a:r>
              <a:rPr lang="en-US" dirty="0" smtClean="0"/>
              <a:t>/</a:t>
            </a:r>
            <a:r>
              <a:rPr lang="en-US" dirty="0"/>
              <a:t> is the most sales happening price range 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/>
              <a:t>there</a:t>
            </a:r>
          </a:p>
          <a:p>
            <a:pPr algn="just"/>
            <a:r>
              <a:rPr lang="en-US" dirty="0" smtClean="0"/>
              <a:t>are</a:t>
            </a:r>
            <a:r>
              <a:rPr lang="en-US" dirty="0"/>
              <a:t> no cars available in 20000 to 36000 </a:t>
            </a:r>
            <a:r>
              <a:rPr lang="en-US" dirty="0" smtClean="0"/>
              <a:t>/</a:t>
            </a:r>
            <a:r>
              <a:rPr lang="en-US" dirty="0"/>
              <a:t> price </a:t>
            </a:r>
            <a:r>
              <a:rPr lang="en-US" dirty="0" smtClean="0"/>
              <a:t>bracket</a:t>
            </a:r>
            <a:r>
              <a:rPr lang="en-US" dirty="0"/>
              <a:t> procuring these </a:t>
            </a:r>
            <a:endParaRPr lang="en-US" dirty="0" smtClean="0"/>
          </a:p>
          <a:p>
            <a:pPr algn="just"/>
            <a:r>
              <a:rPr lang="en-US" dirty="0" smtClean="0"/>
              <a:t>price</a:t>
            </a:r>
            <a:r>
              <a:rPr lang="en-US" dirty="0"/>
              <a:t> ranged cars should </a:t>
            </a:r>
            <a:r>
              <a:rPr lang="en-US" dirty="0" smtClean="0"/>
              <a:t>potentially</a:t>
            </a:r>
            <a:r>
              <a:rPr lang="en-US" dirty="0"/>
              <a:t> improves the sales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r>
              <a:rPr lang="en-US" dirty="0" smtClean="0"/>
              <a:t>2.Sense</a:t>
            </a:r>
            <a:r>
              <a:rPr lang="en-US" dirty="0"/>
              <a:t> the customer </a:t>
            </a:r>
            <a:r>
              <a:rPr lang="en-US" dirty="0" smtClean="0"/>
              <a:t>likelihood</a:t>
            </a:r>
            <a:r>
              <a:rPr lang="en-US" dirty="0"/>
              <a:t> and market more such cars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</a:t>
            </a:r>
            <a:r>
              <a:rPr lang="en-US" dirty="0"/>
              <a:t> Petrol and Diesel cars are most popular</a:t>
            </a:r>
          </a:p>
          <a:p>
            <a:r>
              <a:rPr lang="en-US" dirty="0" smtClean="0"/>
              <a:t>4.Less</a:t>
            </a:r>
            <a:r>
              <a:rPr lang="en-US" dirty="0"/>
              <a:t> preferred old cars should be announced with great deals and clear </a:t>
            </a:r>
            <a:r>
              <a:rPr lang="en-US" dirty="0" smtClean="0"/>
              <a:t> the</a:t>
            </a:r>
            <a:r>
              <a:rPr lang="en-US" dirty="0"/>
              <a:t> stock. In that way we can save money, renting space for storage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 descr="C:\Users\jyoti.vyas\Desktop\dca22cc7baa008bdc36b8e0929dc889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7772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95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Dataset contains one of the used cars company sales.</a:t>
            </a:r>
          </a:p>
          <a:p>
            <a:r>
              <a:rPr lang="en-US" dirty="0" smtClean="0"/>
              <a:t>Dataset is  approximately 10k</a:t>
            </a:r>
          </a:p>
          <a:p>
            <a:r>
              <a:rPr lang="en-US" dirty="0" smtClean="0"/>
              <a:t>Few decades sales history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 Statement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76400"/>
            <a:ext cx="60198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 smtClean="0"/>
              <a:t>the past few years, prices of new cars have skyrocketed, due to which most people are incapable of buying a new one.</a:t>
            </a:r>
          </a:p>
          <a:p>
            <a:pPr algn="just"/>
            <a:r>
              <a:rPr lang="en-US" dirty="0" smtClean="0"/>
              <a:t>The company has earned its name because of sincerity in work and quality of services.</a:t>
            </a:r>
          </a:p>
          <a:p>
            <a:pPr algn="just"/>
            <a:r>
              <a:rPr lang="en-US" dirty="0" smtClean="0"/>
              <a:t>But for past few months their sales is down</a:t>
            </a:r>
          </a:p>
          <a:p>
            <a:endParaRPr lang="en-US" dirty="0"/>
          </a:p>
        </p:txBody>
      </p:sp>
      <p:sp>
        <p:nvSpPr>
          <p:cNvPr id="3074" name="AutoShape 2" descr="C:\Users\jyoti.vyas\Downloads\problem-statement-for-startups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209800"/>
            <a:ext cx="1828799" cy="30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 and Post profiling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3648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37433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48006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using data.info before data pre processing</a:t>
            </a:r>
          </a:p>
          <a:p>
            <a:r>
              <a:rPr lang="en-US" dirty="0" err="1" smtClean="0"/>
              <a:t>engV</a:t>
            </a:r>
            <a:r>
              <a:rPr lang="en-US" dirty="0" smtClean="0"/>
              <a:t> and drive have missing values</a:t>
            </a:r>
          </a:p>
          <a:p>
            <a:r>
              <a:rPr lang="en-US" dirty="0" smtClean="0"/>
              <a:t>Price  and mileage have zeros values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1" y="51054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processsing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Drive missing values have been replaced by mode.</a:t>
            </a:r>
          </a:p>
          <a:p>
            <a:r>
              <a:rPr lang="en-US" dirty="0" smtClean="0"/>
              <a:t>Price ,mileage ,</a:t>
            </a:r>
            <a:r>
              <a:rPr lang="en-US" dirty="0" err="1" smtClean="0"/>
              <a:t>engv</a:t>
            </a:r>
            <a:r>
              <a:rPr lang="en-US" dirty="0" smtClean="0"/>
              <a:t> values have been filled by median 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229600" cy="25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29000"/>
            <a:ext cx="85725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229600" cy="24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0"/>
            <a:ext cx="85153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340758"/>
            <a:ext cx="7239000" cy="338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2746</TotalTime>
  <Words>231</Words>
  <Application>Microsoft Office PowerPoint</Application>
  <PresentationFormat>On-screen Show (4:3)</PresentationFormat>
  <Paragraphs>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Opulent</vt:lpstr>
      <vt:lpstr>EDAeda</vt:lpstr>
      <vt:lpstr>Content</vt:lpstr>
      <vt:lpstr>      Introduction</vt:lpstr>
      <vt:lpstr>Problem Statement</vt:lpstr>
      <vt:lpstr>Data pre and Post profiling </vt:lpstr>
      <vt:lpstr>Slide 6</vt:lpstr>
      <vt:lpstr>Slide 7</vt:lpstr>
      <vt:lpstr>Data Visualization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CONCLUSION </vt:lpstr>
      <vt:lpstr>ACTIONABLE INSIGHT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EDAeda</dc:title>
  <dc:creator>jyoti.vyas</dc:creator>
  <cp:lastModifiedBy>jyoti.vyas</cp:lastModifiedBy>
  <cp:revision>32</cp:revision>
  <dcterms:created xsi:type="dcterms:W3CDTF">2023-01-04T07:44:35Z</dcterms:created>
  <dcterms:modified xsi:type="dcterms:W3CDTF">2023-01-06T05:31:06Z</dcterms:modified>
</cp:coreProperties>
</file>