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7D025-ACCE-4B00-B752-938B8C4B347A}" v="2" dt="2024-03-25T07:43:07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 Rekha Giri" userId="d56cf88d61549732" providerId="LiveId" clId="{5357D025-ACCE-4B00-B752-938B8C4B347A}"/>
    <pc:docChg chg="custSel modSld">
      <pc:chgData name="Jyoti Rekha Giri" userId="d56cf88d61549732" providerId="LiveId" clId="{5357D025-ACCE-4B00-B752-938B8C4B347A}" dt="2024-03-25T07:50:09.632" v="114" actId="120"/>
      <pc:docMkLst>
        <pc:docMk/>
      </pc:docMkLst>
      <pc:sldChg chg="modSp mod">
        <pc:chgData name="Jyoti Rekha Giri" userId="d56cf88d61549732" providerId="LiveId" clId="{5357D025-ACCE-4B00-B752-938B8C4B347A}" dt="2024-03-25T07:44:29.545" v="105" actId="14100"/>
        <pc:sldMkLst>
          <pc:docMk/>
          <pc:sldMk cId="762663219" sldId="256"/>
        </pc:sldMkLst>
        <pc:spChg chg="mod">
          <ac:chgData name="Jyoti Rekha Giri" userId="d56cf88d61549732" providerId="LiveId" clId="{5357D025-ACCE-4B00-B752-938B8C4B347A}" dt="2024-03-25T07:44:29.545" v="105" actId="14100"/>
          <ac:spMkLst>
            <pc:docMk/>
            <pc:sldMk cId="762663219" sldId="256"/>
            <ac:spMk id="2" creationId="{FB875486-E79D-301B-CE91-5A72DB4C0FE3}"/>
          </ac:spMkLst>
        </pc:spChg>
        <pc:spChg chg="mod">
          <ac:chgData name="Jyoti Rekha Giri" userId="d56cf88d61549732" providerId="LiveId" clId="{5357D025-ACCE-4B00-B752-938B8C4B347A}" dt="2024-03-25T07:44:18.336" v="104" actId="121"/>
          <ac:spMkLst>
            <pc:docMk/>
            <pc:sldMk cId="762663219" sldId="256"/>
            <ac:spMk id="3" creationId="{DC311863-3D13-627D-C66E-494D24FBF37C}"/>
          </ac:spMkLst>
        </pc:spChg>
      </pc:sldChg>
      <pc:sldChg chg="modSp mod">
        <pc:chgData name="Jyoti Rekha Giri" userId="d56cf88d61549732" providerId="LiveId" clId="{5357D025-ACCE-4B00-B752-938B8C4B347A}" dt="2024-03-25T07:46:40.926" v="107" actId="207"/>
        <pc:sldMkLst>
          <pc:docMk/>
          <pc:sldMk cId="3414567229" sldId="258"/>
        </pc:sldMkLst>
        <pc:spChg chg="mod">
          <ac:chgData name="Jyoti Rekha Giri" userId="d56cf88d61549732" providerId="LiveId" clId="{5357D025-ACCE-4B00-B752-938B8C4B347A}" dt="2024-03-25T07:46:40.926" v="107" actId="207"/>
          <ac:spMkLst>
            <pc:docMk/>
            <pc:sldMk cId="3414567229" sldId="258"/>
            <ac:spMk id="2" creationId="{36662EC5-AB01-DFB0-0772-285C5F5C0A00}"/>
          </ac:spMkLst>
        </pc:spChg>
      </pc:sldChg>
      <pc:sldChg chg="modSp mod">
        <pc:chgData name="Jyoti Rekha Giri" userId="d56cf88d61549732" providerId="LiveId" clId="{5357D025-ACCE-4B00-B752-938B8C4B347A}" dt="2024-03-25T07:46:56.120" v="110" actId="207"/>
        <pc:sldMkLst>
          <pc:docMk/>
          <pc:sldMk cId="4143890345" sldId="259"/>
        </pc:sldMkLst>
        <pc:spChg chg="mod">
          <ac:chgData name="Jyoti Rekha Giri" userId="d56cf88d61549732" providerId="LiveId" clId="{5357D025-ACCE-4B00-B752-938B8C4B347A}" dt="2024-03-25T07:46:56.120" v="110" actId="207"/>
          <ac:spMkLst>
            <pc:docMk/>
            <pc:sldMk cId="4143890345" sldId="259"/>
            <ac:spMk id="2" creationId="{81784741-9D89-5315-0B8D-0B668BCC894C}"/>
          </ac:spMkLst>
        </pc:spChg>
        <pc:spChg chg="mod">
          <ac:chgData name="Jyoti Rekha Giri" userId="d56cf88d61549732" providerId="LiveId" clId="{5357D025-ACCE-4B00-B752-938B8C4B347A}" dt="2024-03-25T07:42:36.463" v="0" actId="27636"/>
          <ac:spMkLst>
            <pc:docMk/>
            <pc:sldMk cId="4143890345" sldId="259"/>
            <ac:spMk id="3" creationId="{E8FF9A88-6D32-F2E1-32DC-9BDEB3346320}"/>
          </ac:spMkLst>
        </pc:spChg>
      </pc:sldChg>
      <pc:sldChg chg="modSp mod">
        <pc:chgData name="Jyoti Rekha Giri" userId="d56cf88d61549732" providerId="LiveId" clId="{5357D025-ACCE-4B00-B752-938B8C4B347A}" dt="2024-03-25T07:47:04.363" v="111" actId="207"/>
        <pc:sldMkLst>
          <pc:docMk/>
          <pc:sldMk cId="763846396" sldId="260"/>
        </pc:sldMkLst>
        <pc:spChg chg="mod">
          <ac:chgData name="Jyoti Rekha Giri" userId="d56cf88d61549732" providerId="LiveId" clId="{5357D025-ACCE-4B00-B752-938B8C4B347A}" dt="2024-03-25T07:47:04.363" v="111" actId="207"/>
          <ac:spMkLst>
            <pc:docMk/>
            <pc:sldMk cId="763846396" sldId="260"/>
            <ac:spMk id="2" creationId="{B27514A7-7E2E-C87F-BF4B-D0CD46D0033A}"/>
          </ac:spMkLst>
        </pc:spChg>
      </pc:sldChg>
      <pc:sldChg chg="modSp mod">
        <pc:chgData name="Jyoti Rekha Giri" userId="d56cf88d61549732" providerId="LiveId" clId="{5357D025-ACCE-4B00-B752-938B8C4B347A}" dt="2024-03-25T07:47:12.182" v="112" actId="207"/>
        <pc:sldMkLst>
          <pc:docMk/>
          <pc:sldMk cId="2079529645" sldId="261"/>
        </pc:sldMkLst>
        <pc:spChg chg="mod">
          <ac:chgData name="Jyoti Rekha Giri" userId="d56cf88d61549732" providerId="LiveId" clId="{5357D025-ACCE-4B00-B752-938B8C4B347A}" dt="2024-03-25T07:47:12.182" v="112" actId="207"/>
          <ac:spMkLst>
            <pc:docMk/>
            <pc:sldMk cId="2079529645" sldId="261"/>
            <ac:spMk id="2" creationId="{E29FCADF-50DB-0450-1E9D-4F115683225C}"/>
          </ac:spMkLst>
        </pc:spChg>
      </pc:sldChg>
      <pc:sldChg chg="modSp mod">
        <pc:chgData name="Jyoti Rekha Giri" userId="d56cf88d61549732" providerId="LiveId" clId="{5357D025-ACCE-4B00-B752-938B8C4B347A}" dt="2024-03-25T07:50:09.632" v="114" actId="120"/>
        <pc:sldMkLst>
          <pc:docMk/>
          <pc:sldMk cId="1404623786" sldId="262"/>
        </pc:sldMkLst>
        <pc:spChg chg="mod">
          <ac:chgData name="Jyoti Rekha Giri" userId="d56cf88d61549732" providerId="LiveId" clId="{5357D025-ACCE-4B00-B752-938B8C4B347A}" dt="2024-03-25T07:50:09.632" v="114" actId="120"/>
          <ac:spMkLst>
            <pc:docMk/>
            <pc:sldMk cId="1404623786" sldId="262"/>
            <ac:spMk id="2" creationId="{08521C54-A49E-CAC9-6767-7F914CB8980A}"/>
          </ac:spMkLst>
        </pc:spChg>
        <pc:spChg chg="mod">
          <ac:chgData name="Jyoti Rekha Giri" userId="d56cf88d61549732" providerId="LiveId" clId="{5357D025-ACCE-4B00-B752-938B8C4B347A}" dt="2024-03-25T07:43:47.347" v="58" actId="255"/>
          <ac:spMkLst>
            <pc:docMk/>
            <pc:sldMk cId="1404623786" sldId="262"/>
            <ac:spMk id="3" creationId="{E8133902-37C6-A305-E87C-A2D5B09766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7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8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7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0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5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1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35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48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0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1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5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0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2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0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3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98F2C2-FD82-4EFD-AEB9-A3377DDB5928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0205D3-6A46-458A-86D4-F27922640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1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5486-E79D-301B-CE91-5A72DB4C0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149" y="143690"/>
            <a:ext cx="10567851" cy="251553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Title : Web Development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11863-3D13-627D-C66E-494D24FBF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9" y="2325189"/>
            <a:ext cx="10567851" cy="4258491"/>
          </a:xfrm>
        </p:spPr>
        <p:txBody>
          <a:bodyPr/>
          <a:lstStyle/>
          <a:p>
            <a:r>
              <a:rPr lang="en-IN" dirty="0"/>
              <a:t>                                                Subtitle: Building the Digital World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r"/>
            <a:r>
              <a:rPr lang="en-IN" dirty="0"/>
              <a:t>                                                                                                                   Jyoti Rekha Giri</a:t>
            </a:r>
          </a:p>
          <a:p>
            <a:pPr algn="r"/>
            <a:r>
              <a:rPr lang="en-IN" dirty="0"/>
              <a:t>                                                                                                                   23/03/2024</a:t>
            </a:r>
          </a:p>
        </p:txBody>
      </p:sp>
    </p:spTree>
    <p:extLst>
      <p:ext uri="{BB962C8B-B14F-4D97-AF65-F5344CB8AC3E}">
        <p14:creationId xmlns:p14="http://schemas.microsoft.com/office/powerpoint/2010/main" val="7626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8E89-8A14-09FC-6A46-91DD6FFD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DE46-7E81-600D-D043-294CF9C1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What is Web Development?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Definition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Importance in the Digital Era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Agenda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Overview of Web Development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Technologies and Frameworks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Latest Trends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Future Prospects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6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2EC5-AB01-DFB0-0772-285C5F5C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Overview of Web Development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4A11-7D5B-D352-7B5D-9B5EF65FB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Frontend Development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HTML, CSS, 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Backend Development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Server-Side Languages (Node.js, Python, Ruby)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Databases (SQL, NoSQL)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Full-Stack Development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Combination of Frontend and Backend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56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4741-9D89-5315-0B8D-0B668BCC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Technologies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and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Frameworks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9A88-6D32-F2E1-32DC-9BDEB334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350"/>
            <a:ext cx="10515600" cy="485761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Frontend Frameworks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React.js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Angular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Vue.js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Backend Frameworks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Express.js (Node.js)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Django (Python)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Ruby on Rails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Databases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MySQL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MongoDB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PostgreSQL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89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14A7-7E2E-C87F-BF4B-D0CD46D0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Latest Trends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84EB-1D59-CDBA-A6F1-3C3D2369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483148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Responsive Web Design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Importance in Mobile-Friendly Websites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Progressive Web Apps (PWAs)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Enhanced User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Single Page Applications (SPAs)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Seamless Navigation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Serverless Architecture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Scalability and Cost-Efficiency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Microservices</a:t>
            </a: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Modular Development Approach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84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CADF-50DB-0450-1E9D-4F115683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Future Prospects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8A2D-A304-5867-4C57-686B4476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AI and Machine Learning Integration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Personalized User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Blockchain Technology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Enhanced Security and Transparency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Voice Search Optimization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Voice-Activated Websites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Internet of Things (IoT) Integration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Connected Devices and Smart Websites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AR/VR in Web Development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Immersive User Experience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52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1C54-A49E-CAC9-6767-7F914CB8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01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3902-37C6-A305-E87C-A2D5B0976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Recap of Key Points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Future of Web Development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Thank You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62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201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Söhne</vt:lpstr>
      <vt:lpstr>Wingdings 3</vt:lpstr>
      <vt:lpstr>Ion Boardroom</vt:lpstr>
      <vt:lpstr>Title : Web Development </vt:lpstr>
      <vt:lpstr>Introduction</vt:lpstr>
      <vt:lpstr>Overview of Web Development</vt:lpstr>
      <vt:lpstr>Technologies and Frameworks</vt:lpstr>
      <vt:lpstr>Latest Trends</vt:lpstr>
      <vt:lpstr>Future Prospects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Web Development </dc:title>
  <dc:creator>Jyoti Rekha Giri</dc:creator>
  <cp:lastModifiedBy>Jyoti Rekha Giri</cp:lastModifiedBy>
  <cp:revision>1</cp:revision>
  <dcterms:created xsi:type="dcterms:W3CDTF">2024-03-25T07:39:33Z</dcterms:created>
  <dcterms:modified xsi:type="dcterms:W3CDTF">2024-03-25T07:50:12Z</dcterms:modified>
</cp:coreProperties>
</file>