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79" r:id="rId3"/>
    <p:sldId id="280" r:id="rId4"/>
    <p:sldId id="290" r:id="rId5"/>
    <p:sldId id="292" r:id="rId6"/>
    <p:sldId id="293"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47164-E917-4C19-B378-10039EC813DF}" v="1" dt="2023-06-16T00:11:52.35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 hanji" userId="d1cd2528b828e612" providerId="LiveId" clId="{ED947164-E917-4C19-B378-10039EC813DF}"/>
    <pc:docChg chg="undo custSel delSld modSld sldOrd">
      <pc:chgData name="jyoti hanji" userId="d1cd2528b828e612" providerId="LiveId" clId="{ED947164-E917-4C19-B378-10039EC813DF}" dt="2023-06-16T00:36:50.096" v="1688"/>
      <pc:docMkLst>
        <pc:docMk/>
      </pc:docMkLst>
      <pc:sldChg chg="ord">
        <pc:chgData name="jyoti hanji" userId="d1cd2528b828e612" providerId="LiveId" clId="{ED947164-E917-4C19-B378-10039EC813DF}" dt="2023-06-16T00:36:50.096" v="1688"/>
        <pc:sldMkLst>
          <pc:docMk/>
          <pc:sldMk cId="979622006" sldId="280"/>
        </pc:sldMkLst>
      </pc:sldChg>
      <pc:sldChg chg="del">
        <pc:chgData name="jyoti hanji" userId="d1cd2528b828e612" providerId="LiveId" clId="{ED947164-E917-4C19-B378-10039EC813DF}" dt="2023-06-16T00:26:19.788" v="1219" actId="2696"/>
        <pc:sldMkLst>
          <pc:docMk/>
          <pc:sldMk cId="2952923800" sldId="281"/>
        </pc:sldMkLst>
      </pc:sldChg>
      <pc:sldChg chg="del">
        <pc:chgData name="jyoti hanji" userId="d1cd2528b828e612" providerId="LiveId" clId="{ED947164-E917-4C19-B378-10039EC813DF}" dt="2023-06-16T00:26:28.443" v="1220" actId="2696"/>
        <pc:sldMkLst>
          <pc:docMk/>
          <pc:sldMk cId="685681062" sldId="282"/>
        </pc:sldMkLst>
      </pc:sldChg>
      <pc:sldChg chg="del">
        <pc:chgData name="jyoti hanji" userId="d1cd2528b828e612" providerId="LiveId" clId="{ED947164-E917-4C19-B378-10039EC813DF}" dt="2023-06-16T00:26:15.169" v="1218" actId="2696"/>
        <pc:sldMkLst>
          <pc:docMk/>
          <pc:sldMk cId="2903841477" sldId="283"/>
        </pc:sldMkLst>
      </pc:sldChg>
      <pc:sldChg chg="modSp del mod">
        <pc:chgData name="jyoti hanji" userId="d1cd2528b828e612" providerId="LiveId" clId="{ED947164-E917-4C19-B378-10039EC813DF}" dt="2023-06-16T00:26:11.583" v="1217" actId="2696"/>
        <pc:sldMkLst>
          <pc:docMk/>
          <pc:sldMk cId="2886474736" sldId="284"/>
        </pc:sldMkLst>
        <pc:spChg chg="mod">
          <ac:chgData name="jyoti hanji" userId="d1cd2528b828e612" providerId="LiveId" clId="{ED947164-E917-4C19-B378-10039EC813DF}" dt="2023-06-16T00:06:39.270" v="25" actId="20577"/>
          <ac:spMkLst>
            <pc:docMk/>
            <pc:sldMk cId="2886474736" sldId="284"/>
            <ac:spMk id="2" creationId="{884B311B-3177-0658-3585-6639F26A9BF6}"/>
          </ac:spMkLst>
        </pc:spChg>
      </pc:sldChg>
      <pc:sldChg chg="del">
        <pc:chgData name="jyoti hanji" userId="d1cd2528b828e612" providerId="LiveId" clId="{ED947164-E917-4C19-B378-10039EC813DF}" dt="2023-06-16T00:26:06.249" v="1216" actId="2696"/>
        <pc:sldMkLst>
          <pc:docMk/>
          <pc:sldMk cId="2011930182" sldId="285"/>
        </pc:sldMkLst>
      </pc:sldChg>
      <pc:sldChg chg="del">
        <pc:chgData name="jyoti hanji" userId="d1cd2528b828e612" providerId="LiveId" clId="{ED947164-E917-4C19-B378-10039EC813DF}" dt="2023-06-16T00:26:32.418" v="1221" actId="2696"/>
        <pc:sldMkLst>
          <pc:docMk/>
          <pc:sldMk cId="2452269796" sldId="287"/>
        </pc:sldMkLst>
      </pc:sldChg>
      <pc:sldChg chg="del">
        <pc:chgData name="jyoti hanji" userId="d1cd2528b828e612" providerId="LiveId" clId="{ED947164-E917-4C19-B378-10039EC813DF}" dt="2023-06-16T00:26:02.979" v="1215" actId="2696"/>
        <pc:sldMkLst>
          <pc:docMk/>
          <pc:sldMk cId="1600494506" sldId="288"/>
        </pc:sldMkLst>
      </pc:sldChg>
      <pc:sldChg chg="del">
        <pc:chgData name="jyoti hanji" userId="d1cd2528b828e612" providerId="LiveId" clId="{ED947164-E917-4C19-B378-10039EC813DF}" dt="2023-06-16T00:26:37.287" v="1222" actId="2696"/>
        <pc:sldMkLst>
          <pc:docMk/>
          <pc:sldMk cId="2502887943" sldId="289"/>
        </pc:sldMkLst>
      </pc:sldChg>
      <pc:sldChg chg="modSp mod">
        <pc:chgData name="jyoti hanji" userId="d1cd2528b828e612" providerId="LiveId" clId="{ED947164-E917-4C19-B378-10039EC813DF}" dt="2023-06-16T00:36:40.905" v="1686" actId="14100"/>
        <pc:sldMkLst>
          <pc:docMk/>
          <pc:sldMk cId="3170280394" sldId="290"/>
        </pc:sldMkLst>
        <pc:spChg chg="mod">
          <ac:chgData name="jyoti hanji" userId="d1cd2528b828e612" providerId="LiveId" clId="{ED947164-E917-4C19-B378-10039EC813DF}" dt="2023-06-16T00:07:11.531" v="50" actId="20577"/>
          <ac:spMkLst>
            <pc:docMk/>
            <pc:sldMk cId="3170280394" sldId="290"/>
            <ac:spMk id="2" creationId="{86B309B0-6209-D3D0-9D5E-308B9F6E7303}"/>
          </ac:spMkLst>
        </pc:spChg>
        <pc:spChg chg="mod">
          <ac:chgData name="jyoti hanji" userId="d1cd2528b828e612" providerId="LiveId" clId="{ED947164-E917-4C19-B378-10039EC813DF}" dt="2023-06-16T00:25:20.148" v="1214" actId="20577"/>
          <ac:spMkLst>
            <pc:docMk/>
            <pc:sldMk cId="3170280394" sldId="290"/>
            <ac:spMk id="11" creationId="{A2C39DD0-CD86-2929-7808-58D17FC2C0A6}"/>
          </ac:spMkLst>
        </pc:spChg>
        <pc:spChg chg="mod">
          <ac:chgData name="jyoti hanji" userId="d1cd2528b828e612" providerId="LiveId" clId="{ED947164-E917-4C19-B378-10039EC813DF}" dt="2023-06-16T00:21:23.334" v="989" actId="20577"/>
          <ac:spMkLst>
            <pc:docMk/>
            <pc:sldMk cId="3170280394" sldId="290"/>
            <ac:spMk id="12" creationId="{CE3C1BFF-2275-1E7D-0604-E6F5CFEC01F6}"/>
          </ac:spMkLst>
        </pc:spChg>
        <pc:spChg chg="mod">
          <ac:chgData name="jyoti hanji" userId="d1cd2528b828e612" providerId="LiveId" clId="{ED947164-E917-4C19-B378-10039EC813DF}" dt="2023-06-16T00:36:40.905" v="1686" actId="14100"/>
          <ac:spMkLst>
            <pc:docMk/>
            <pc:sldMk cId="3170280394" sldId="290"/>
            <ac:spMk id="13" creationId="{F618F075-837C-1005-19D6-8DC90759CD53}"/>
          </ac:spMkLst>
        </pc:spChg>
        <pc:spChg chg="mod">
          <ac:chgData name="jyoti hanji" userId="d1cd2528b828e612" providerId="LiveId" clId="{ED947164-E917-4C19-B378-10039EC813DF}" dt="2023-06-16T00:08:12.970" v="360" actId="14100"/>
          <ac:spMkLst>
            <pc:docMk/>
            <pc:sldMk cId="3170280394" sldId="290"/>
            <ac:spMk id="14" creationId="{DD1D0BF9-FCAA-67DA-79AB-E6E7E6D2B6A1}"/>
          </ac:spMkLst>
        </pc:spChg>
      </pc:sldChg>
      <pc:sldChg chg="del">
        <pc:chgData name="jyoti hanji" userId="d1cd2528b828e612" providerId="LiveId" clId="{ED947164-E917-4C19-B378-10039EC813DF}" dt="2023-06-16T00:26:52.930" v="1223" actId="2696"/>
        <pc:sldMkLst>
          <pc:docMk/>
          <pc:sldMk cId="249904479" sldId="291"/>
        </pc:sldMkLst>
      </pc:sldChg>
      <pc:sldChg chg="modSp mod">
        <pc:chgData name="jyoti hanji" userId="d1cd2528b828e612" providerId="LiveId" clId="{ED947164-E917-4C19-B378-10039EC813DF}" dt="2023-06-16T00:34:58.978" v="1509" actId="20577"/>
        <pc:sldMkLst>
          <pc:docMk/>
          <pc:sldMk cId="94818171" sldId="292"/>
        </pc:sldMkLst>
        <pc:spChg chg="mod">
          <ac:chgData name="jyoti hanji" userId="d1cd2528b828e612" providerId="LiveId" clId="{ED947164-E917-4C19-B378-10039EC813DF}" dt="2023-06-16T00:28:16.928" v="1280" actId="20577"/>
          <ac:spMkLst>
            <pc:docMk/>
            <pc:sldMk cId="94818171" sldId="292"/>
            <ac:spMk id="2" creationId="{B83F7D2E-080D-DBDD-73C4-3C38A2B77908}"/>
          </ac:spMkLst>
        </pc:spChg>
        <pc:spChg chg="mod">
          <ac:chgData name="jyoti hanji" userId="d1cd2528b828e612" providerId="LiveId" clId="{ED947164-E917-4C19-B378-10039EC813DF}" dt="2023-06-16T00:34:58.978" v="1509" actId="20577"/>
          <ac:spMkLst>
            <pc:docMk/>
            <pc:sldMk cId="94818171" sldId="292"/>
            <ac:spMk id="3" creationId="{2BE8FDE3-DBA4-6A04-C75D-E56FE92EF368}"/>
          </ac:spMkLst>
        </pc:spChg>
      </pc:sldChg>
      <pc:sldChg chg="modSp mod ord">
        <pc:chgData name="jyoti hanji" userId="d1cd2528b828e612" providerId="LiveId" clId="{ED947164-E917-4C19-B378-10039EC813DF}" dt="2023-06-16T00:36:32.153" v="1685"/>
        <pc:sldMkLst>
          <pc:docMk/>
          <pc:sldMk cId="1003962426" sldId="293"/>
        </pc:sldMkLst>
        <pc:spChg chg="mod">
          <ac:chgData name="jyoti hanji" userId="d1cd2528b828e612" providerId="LiveId" clId="{ED947164-E917-4C19-B378-10039EC813DF}" dt="2023-06-16T00:36:24.391" v="1683" actId="20577"/>
          <ac:spMkLst>
            <pc:docMk/>
            <pc:sldMk cId="1003962426" sldId="293"/>
            <ac:spMk id="3" creationId="{B787DFD8-D262-D485-B1F2-817C5A0928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890198" cy="1272136"/>
          </a:xfrm>
        </p:spPr>
        <p:txBody>
          <a:bodyPr/>
          <a:lstStyle/>
          <a:p>
            <a:r>
              <a:rPr lang="en-US" dirty="0"/>
              <a:t>Smart garbage monitoring bin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278294"/>
            <a:ext cx="5693664" cy="1391754"/>
          </a:xfrm>
        </p:spPr>
        <p:txBody>
          <a:bodyPr/>
          <a:lstStyle/>
          <a:p>
            <a:r>
              <a:rPr lang="en-US" dirty="0">
                <a:latin typeface="Arial Black" panose="020B0604020202020204" pitchFamily="34" charset="0"/>
                <a:ea typeface="Arial Regular" pitchFamily="34" charset="-122"/>
                <a:cs typeface="Arial Black" panose="020B0604020202020204" pitchFamily="34" charset="0"/>
              </a:rPr>
              <a:t>Team name: </a:t>
            </a:r>
            <a:r>
              <a:rPr lang="en-US" dirty="0" err="1">
                <a:latin typeface="Arial Black" panose="020B0604020202020204" pitchFamily="34" charset="0"/>
                <a:ea typeface="Arial Regular" pitchFamily="34" charset="-122"/>
                <a:cs typeface="Arial Black" panose="020B0604020202020204" pitchFamily="34" charset="0"/>
              </a:rPr>
              <a:t>electrotech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06286" y="2575249"/>
            <a:ext cx="5886994" cy="3317551"/>
          </a:xfrm>
        </p:spPr>
        <p:txBody>
          <a:bodyPr/>
          <a:lstStyle/>
          <a:p>
            <a:r>
              <a:rPr lang="en-US" sz="2000" dirty="0"/>
              <a:t>PROBLEM: “Overflow of dustbin and unhygienic society”</a:t>
            </a:r>
          </a:p>
          <a:p>
            <a:r>
              <a:rPr lang="en-US" sz="2000" dirty="0"/>
              <a:t>IDEA: We used some electronic components like GSM to send the message and sensors for detection.</a:t>
            </a:r>
          </a:p>
          <a:p>
            <a:r>
              <a:rPr lang="en-US" sz="2000" dirty="0"/>
              <a:t>SOLUTION: now a days people are fascinating towards technology so we brought up with a idea to keep environment.</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opportunity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400" dirty="0"/>
              <a:t>our idea is the dustbin monitors the garbage level and we can use this dustbin with contactless.</a:t>
            </a:r>
          </a:p>
          <a:p>
            <a:r>
              <a:rPr lang="en-US" sz="2400" dirty="0"/>
              <a:t>It includes hand sanitizer and disinfectant and fragrance to avoid bad smell from dustbin waste.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methodology</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2330703"/>
            <a:ext cx="6593944" cy="3836831"/>
          </a:xfrm>
        </p:spPr>
        <p:txBody>
          <a:bodyPr/>
          <a:lstStyle/>
          <a:p>
            <a:r>
              <a:rPr lang="en-US" sz="2000" cap="none" dirty="0">
                <a:solidFill>
                  <a:schemeClr val="tx1"/>
                </a:solidFill>
              </a:rPr>
              <a:t>The main concept behind the smart dustbin using Arduino project is object detection. Ultrasonic sensor evaluate the attributes of a target by interpreting the choose from radio and sound waves respectively.</a:t>
            </a:r>
          </a:p>
          <a:p>
            <a:endParaRPr lang="en-US" sz="2000" cap="none" dirty="0">
              <a:solidFill>
                <a:schemeClr val="tx1"/>
              </a:solidFill>
            </a:endParaRPr>
          </a:p>
          <a:p>
            <a:r>
              <a:rPr lang="en-US" sz="2000" cap="none" dirty="0">
                <a:solidFill>
                  <a:schemeClr val="tx1"/>
                </a:solidFill>
              </a:rPr>
              <a:t>A similar methodology is implemented here, where the ULTRASONIC sensor is placed on the dustbins and when the sensor detects any object like human hand, it will trigger Arduino to open the lid and for monitoring the garbage in dustbin we used LED’s to indicate the level of garbage.</a:t>
            </a:r>
          </a:p>
          <a:p>
            <a:r>
              <a:rPr lang="en-US" sz="2000" cap="none" dirty="0">
                <a:solidFill>
                  <a:schemeClr val="tx1"/>
                </a:solidFill>
              </a:rPr>
              <a:t> </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pPr marL="0" indent="0">
              <a:buNone/>
            </a:pPr>
            <a:endParaRPr lang="en-US" dirty="0"/>
          </a:p>
          <a:p>
            <a:r>
              <a:rPr lang="en-US" dirty="0"/>
              <a:t> </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flipH="1" flipV="1">
            <a:off x="11868912" y="2011681"/>
            <a:ext cx="148916" cy="319024"/>
          </a:xfrm>
        </p:spPr>
        <p:txBody>
          <a:bodyPr/>
          <a:lstStyle/>
          <a:p>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flipH="1">
            <a:off x="11496039" y="4394717"/>
            <a:ext cx="521789" cy="1436915"/>
          </a:xfrm>
        </p:spPr>
        <p:txBody>
          <a:bodyPr/>
          <a:lstStyle/>
          <a:p>
            <a:pPr marL="0" indent="0">
              <a:buNone/>
            </a:pPr>
            <a:endParaRPr lang="en-US" dirty="0"/>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858416" y="1166327"/>
            <a:ext cx="7416904" cy="1485433"/>
          </a:xfrm>
        </p:spPr>
        <p:txBody>
          <a:bodyPr/>
          <a:lstStyle/>
          <a:p>
            <a:r>
              <a:rPr lang="en-US" dirty="0"/>
              <a:t>Vision and mission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453952"/>
            <a:ext cx="7084734" cy="2920482"/>
          </a:xfrm>
        </p:spPr>
        <p:txBody>
          <a:bodyPr/>
          <a:lstStyle/>
          <a:p>
            <a:r>
              <a:rPr lang="en-US" sz="2400" dirty="0"/>
              <a:t>VISION:</a:t>
            </a:r>
            <a:r>
              <a:rPr lang="en-US" dirty="0"/>
              <a:t>  </a:t>
            </a:r>
            <a:r>
              <a:rPr lang="en-US" sz="2400" dirty="0"/>
              <a:t>“</a:t>
            </a:r>
            <a:r>
              <a:rPr lang="en-US" sz="2800" dirty="0"/>
              <a:t>We are aspiring to deploy this smart dustbin in society”.</a:t>
            </a:r>
          </a:p>
          <a:p>
            <a:r>
              <a:rPr lang="en-US" sz="2800" dirty="0"/>
              <a:t>Mission: “Making the society free from waste and keep the environment clean”.</a:t>
            </a:r>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Team members</a:t>
            </a:r>
          </a:p>
          <a:p>
            <a:r>
              <a:rPr lang="en-US" dirty="0" err="1"/>
              <a:t>Nithyashree</a:t>
            </a:r>
            <a:r>
              <a:rPr lang="en-US" dirty="0"/>
              <a:t> V</a:t>
            </a:r>
          </a:p>
          <a:p>
            <a:r>
              <a:rPr lang="en-US" dirty="0"/>
              <a:t>Jyoti Hanji </a:t>
            </a:r>
          </a:p>
          <a:p>
            <a:r>
              <a:rPr lang="en-US" dirty="0"/>
              <a:t>Megha </a:t>
            </a:r>
            <a:r>
              <a:rPr lang="en-US" dirty="0" err="1"/>
              <a:t>Gani</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{5CD3A131-6B2A-415A-A13B-FDFDA39951D5}tf78438558_win32</Template>
  <TotalTime>45</TotalTime>
  <Words>231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Sabon Next LT</vt:lpstr>
      <vt:lpstr>Office Theme</vt:lpstr>
      <vt:lpstr>Smart garbage monitoring bin </vt:lpstr>
      <vt:lpstr>Team name: electrotech</vt:lpstr>
      <vt:lpstr>opportunity</vt:lpstr>
      <vt:lpstr>methodology </vt:lpstr>
      <vt:lpstr>Vision and mission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bin </dc:title>
  <dc:subject/>
  <dc:creator>jyoti hanji</dc:creator>
  <cp:lastModifiedBy>jyoti hanji</cp:lastModifiedBy>
  <cp:revision>1</cp:revision>
  <dcterms:created xsi:type="dcterms:W3CDTF">2023-06-15T23:51:21Z</dcterms:created>
  <dcterms:modified xsi:type="dcterms:W3CDTF">2023-06-16T00:36:59Z</dcterms:modified>
</cp:coreProperties>
</file>