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59" r:id="rId3"/>
    <p:sldId id="330" r:id="rId4"/>
    <p:sldId id="421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336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951A"/>
    <a:srgbClr val="FF0066"/>
    <a:srgbClr val="00CC00"/>
    <a:srgbClr val="A20000"/>
    <a:srgbClr val="00FF00"/>
    <a:srgbClr val="1AA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4660"/>
  </p:normalViewPr>
  <p:slideViewPr>
    <p:cSldViewPr>
      <p:cViewPr varScale="1">
        <p:scale>
          <a:sx n="66" d="100"/>
          <a:sy n="66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903E2-FEFC-456A-BBE2-90DE103187F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36208-6553-46CA-AD49-DF393751238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424426-BA4D-4701-BD19-6C093DB6CD8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506BFB7-9BC6-4CAD-BBE7-A0F6F158F55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30838" y="0"/>
            <a:ext cx="8413162" cy="89255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Project Presentation </a:t>
            </a:r>
            <a:r>
              <a:rPr lang="en-US" sz="1600" b="1" baseline="0" dirty="0">
                <a:solidFill>
                  <a:schemeClr val="bg1"/>
                </a:solidFill>
              </a:rPr>
              <a:t>on</a:t>
            </a:r>
            <a:r>
              <a:rPr lang="en-US" sz="1600" b="1" dirty="0">
                <a:solidFill>
                  <a:srgbClr val="FF0000"/>
                </a:solidFill>
              </a:rPr>
              <a:t>                                                                               </a:t>
            </a:r>
            <a:endParaRPr lang="en-US" sz="1600" b="1" dirty="0">
              <a:solidFill>
                <a:srgbClr val="FF0000"/>
              </a:solidFill>
            </a:endParaRPr>
          </a:p>
          <a:p>
            <a:pPr algn="ctr"/>
            <a:r>
              <a:rPr lang="en-US" sz="1800" b="1" i="0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“TITLE </a:t>
            </a:r>
            <a:endParaRPr lang="en-US" sz="1800" b="1" i="0" kern="1200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b="1" i="0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XXX</a:t>
            </a:r>
            <a:r>
              <a:rPr lang="en-US" sz="1800" b="1" dirty="0">
                <a:solidFill>
                  <a:srgbClr val="FFFF00"/>
                </a:solidFill>
              </a:rPr>
              <a:t>“</a:t>
            </a:r>
            <a:endParaRPr lang="en-US" sz="1800" b="1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87" b="96952" l="3047" r="964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54380" cy="685799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3"/>
          </p:nvPr>
        </p:nvSpPr>
        <p:spPr>
          <a:xfrm>
            <a:off x="6400800" y="6356350"/>
            <a:ext cx="2667000" cy="501650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3567"/>
            <a:ext cx="90678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400" b="1" baseline="30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Semester </a:t>
            </a:r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Presentation</a:t>
            </a:r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Door Locking System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Presented by 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b="1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Anshuman Samal (Regd. No. : 20UG010461)</a:t>
            </a:r>
            <a:endParaRPr lang="en-IN" b="1" dirty="0">
              <a:solidFill>
                <a:srgbClr val="A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b="1" dirty="0" err="1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Jyotiraditya</a:t>
            </a:r>
            <a:r>
              <a:rPr lang="en-IN" b="1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Pattnaik</a:t>
            </a:r>
            <a:r>
              <a:rPr lang="en-IN" b="1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(Regd. No. : 20UG010464)</a:t>
            </a:r>
            <a:endParaRPr lang="en-IN" b="1" dirty="0">
              <a:solidFill>
                <a:srgbClr val="A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b="1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Chinmay Kumar Behera (Regd. No. : 20UG010440)</a:t>
            </a:r>
            <a:endParaRPr lang="en-IN" b="1" dirty="0">
              <a:solidFill>
                <a:srgbClr val="A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b="1" dirty="0">
              <a:solidFill>
                <a:srgbClr val="A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nder the guidance of </a:t>
            </a:r>
            <a:endParaRPr lang="en-I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2000" b="1" dirty="0" err="1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Mrs.Gitanjali</a:t>
            </a:r>
            <a:r>
              <a:rPr lang="en-IN" sz="2000" b="1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Mishra</a:t>
            </a:r>
            <a:endParaRPr lang="en-IN" sz="2000" b="1" dirty="0">
              <a:solidFill>
                <a:srgbClr val="A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b="1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Professor, Department of CSE, GIET University</a:t>
            </a:r>
            <a:endParaRPr lang="en-IN" b="1" dirty="0">
              <a:solidFill>
                <a:srgbClr val="A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2800" b="1" dirty="0">
              <a:solidFill>
                <a:srgbClr val="A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2800" b="1" dirty="0">
              <a:solidFill>
                <a:srgbClr val="A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2800" b="1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</a:t>
            </a:r>
            <a:endParaRPr lang="en-IN" sz="2800" b="1" dirty="0">
              <a:solidFill>
                <a:srgbClr val="A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2800" b="1" dirty="0">
              <a:solidFill>
                <a:srgbClr val="A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2400" b="1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Gandhi Institute of Engineering and Technology University</a:t>
            </a:r>
            <a:endParaRPr lang="en-IN" sz="2400" b="1" dirty="0">
              <a:solidFill>
                <a:srgbClr val="A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2023</a:t>
            </a:r>
            <a:endParaRPr lang="en-GB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4369904"/>
            <a:ext cx="1905000" cy="16479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10668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	</a:t>
            </a:r>
            <a:r>
              <a:rPr lang="en-IN" sz="3200" b="1" u="sng" dirty="0">
                <a:solidFill>
                  <a:srgbClr val="0070C0"/>
                </a:solidFill>
              </a:rPr>
              <a:t>TESTING OVERVIEW</a:t>
            </a:r>
            <a:endParaRPr lang="en-IN" sz="3200" b="1" u="sng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51575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Testing: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 component testing for functionality.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Interaction testing between system components.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Evaluating access control, remote access, and user management.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Testing: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encryption, tamper detection, and secure communication.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Assessing response times, power consumption, and overall efficiency.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evaluation and feedback assessment.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Testing: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Verifying compatibility with various doors, frames, and Bluetooth devices.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819400" y="304800"/>
            <a:ext cx="3810000" cy="50857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“Smart Door Locking System”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1430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	</a:t>
            </a:r>
            <a:r>
              <a:rPr lang="en-IN" sz="3200" b="1" u="sng" dirty="0">
                <a:solidFill>
                  <a:srgbClr val="0070C0"/>
                </a:solidFill>
              </a:rPr>
              <a:t>RESULTS AND CONCLUSION</a:t>
            </a:r>
            <a:endParaRPr lang="en-IN" sz="3200" b="1" u="sng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835725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Results: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Validation: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Encryption, tamper detection, and secure communication verified.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Remote Access: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Smartphone app demonstrated efficient remote control.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Intuitive 16x2 LCD display provided real-time information.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Smooth Component Integration: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operation observed in component integration testing.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Reliable Power Management: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power consumption and reliable operation.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Door Locking System achieved secure, efficient, and user-friendly results.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the impact of these results on modern access control in the following slides.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IN" b="0" i="0" dirty="0">
              <a:effectLst/>
              <a:latin typeface="Söhne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590800" y="304800"/>
            <a:ext cx="4267200" cy="58477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“Smart Door Locking System”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11430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0070C0"/>
                </a:solidFill>
              </a:rPr>
              <a:t>FUTURE DEVELOPMENT</a:t>
            </a:r>
            <a:endParaRPr lang="en-IN" sz="3200" b="1" u="sng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727775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options for scaling the system to accommodate a growing number of users seamlessly.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Security Measures: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 and implement additional security features to stay ahead of evolving threats.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Emerging Technologies: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Stay abreast of new technologies and consider integration possibilities for continuous improvement.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refining the user interface and experience for even greater ease of use.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and Machine Learning Integration: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the potential integration of AI and machine learning for adaptive security and access control.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Energy-Efficient Solutions: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 further options for optimizing power consumption and exploring sustainable energy sources.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124200" y="329088"/>
            <a:ext cx="3962400" cy="50911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“Smart Door Locking System”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0668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	</a:t>
            </a:r>
            <a:r>
              <a:rPr lang="en-IN" sz="3200" b="1" u="sng" dirty="0">
                <a:solidFill>
                  <a:srgbClr val="0070C0"/>
                </a:solidFill>
              </a:rPr>
              <a:t>CHALLENGES AND SOLUTIONS</a:t>
            </a:r>
            <a:endParaRPr lang="en-IN" sz="3200" b="1" u="sng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51575"/>
            <a:ext cx="830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Complexity: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diverse components posed challenges in ensuring seamless communication.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and addressing potential security vulnerabilities in the system.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Efficiently managing power consumption, especially in scenarios where battery power is relied upon.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Optimization: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Optimizing the user interface to balance simplicity with comprehensive functionality.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00400" y="304800"/>
            <a:ext cx="3810000" cy="58477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“Smart Door Locking System”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7543800" cy="396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Solutions Implemented: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Prototyping and Testing: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Rigorous prototyping and testing ensured smooth integration and identified potential issues early in the development phase.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Audits: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Conducted comprehensive security audits and implemented encryption and tamper detection features to fortify the system.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Optimization Algorithms: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power optimization algorithms to enhance efficiency and extend the system's operational life.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Iterations: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Incorporated user feedback iteratively to optimize the user interface for an intuitive and efficient experience.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19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CONTINUED…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304800"/>
            <a:ext cx="3810000" cy="533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“Smart Door Locking System”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0800" y="1066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0070C0"/>
                </a:solidFill>
              </a:rPr>
              <a:t>ACKNOWLEDGEMENTS</a:t>
            </a:r>
            <a:endParaRPr lang="en-IN" sz="3200" b="1" u="sng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905000"/>
            <a:ext cx="8382000" cy="419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express our sincere gratitude to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Prof.Mrs.Gitanjali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Mishra of Computer science and engineering for giving us an opportunity to accomplish the project. With her active support and guidance, this project report has been successfully completed.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also thank Dr.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onotype Corsiva" panose="03010101010201010101" pitchFamily="66" charset="0"/>
              </a:rPr>
              <a:t>Kakita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onotype Corsiva" panose="03010101010201010101" pitchFamily="66" charset="0"/>
              </a:rPr>
              <a:t> Murali Gopal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Head of the department of computer science, Prof. (Dr.)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onotype Corsiva" panose="03010101010201010101" pitchFamily="66" charset="0"/>
              </a:rPr>
              <a:t>Sanjay Kumar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Monotype Corsiva" panose="03010101010201010101" pitchFamily="66" charset="0"/>
              </a:rPr>
              <a:t>Kuanar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Dy. Dean, SOET and Dr.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Chandrakanta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Mahanty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Project Coordinator for their consistent support, guidance and help.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Anshuman Samal (Regd. No.20UG010461)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Jyotiraditya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Pattnaik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(Regd. No.20UG010464)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Chinmay Kumar Behera(Regd. No.20UG010440)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667000" y="304800"/>
            <a:ext cx="4191000" cy="50256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“Smart Door Locking System”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pic>
        <p:nvPicPr>
          <p:cNvPr id="1030" name="Picture 6" descr="Q&amp;a - Q&amp;a, transparent png downloa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47824"/>
            <a:ext cx="62484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43200" y="304799"/>
            <a:ext cx="4419600" cy="53340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“Smart Door Locking System”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819400"/>
            <a:ext cx="42642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r>
              <a:rPr 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6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67000" y="304800"/>
            <a:ext cx="4495800" cy="533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“Smart Door Locking System”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144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36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IN" sz="3600" b="1" u="sn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752600"/>
            <a:ext cx="8229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"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Door Locking System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Subtitle: Modernizing Access Control with Arduino Uno, Servo Motor, and Bluetooth Technology</a:t>
            </a: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0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Components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20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Requirements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Features</a:t>
            </a:r>
            <a:endParaRPr lang="en-IN" sz="20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Overview</a:t>
            </a:r>
            <a:endParaRPr lang="en-IN" sz="20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Conclusions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Developments</a:t>
            </a:r>
            <a:endParaRPr lang="en-IN" sz="20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</a:t>
            </a:r>
            <a:endParaRPr lang="en-IN" sz="20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IN" sz="20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819400" y="285066"/>
            <a:ext cx="3962400" cy="533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“Smart Door Locking System”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19200"/>
            <a:ext cx="868680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IN" sz="36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sz="3600" b="1" u="sn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None/>
            </a:pP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door locking mechanisms have served us well, but in an era of technological advancements, it's time to introduce a more secure and user-friendly solution.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Smart Door Locking System, a cutting-edge project leveraging modern electronic components.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security, convenience, and accessibility in door access control.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the power of Arduino Uno, servo motor, LCD display, buzzer, Bluetooth, and smartphone integration.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 access control through user authentication and permission-based access.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control capabilities via smartphones for added convenience.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Intuitive user interface for seamless interaction.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advanced security features such as encryption and tamper detection.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895600" y="304800"/>
            <a:ext cx="4191000" cy="533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“Smart Door Locking System”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9906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IN" sz="3200" b="1" u="sng" dirty="0">
                <a:solidFill>
                  <a:srgbClr val="0070C0"/>
                </a:solidFill>
              </a:rPr>
              <a:t>Project Components</a:t>
            </a:r>
            <a:endParaRPr lang="en-IN" sz="3200" b="1" u="sng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2037474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16x2 LCD Display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Potentiometer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Smartphone Integration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 Board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Jumper Wires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Source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Door Lock Mechanism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03449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023718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1027" y="554423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Bluetooth Controller 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304800"/>
            <a:ext cx="3962400" cy="58477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“Smart Door Locking System”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11430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0070C0"/>
                </a:solidFill>
                <a:cs typeface="Times New Roman" panose="02020603050405020304" pitchFamily="18" charset="0"/>
              </a:rPr>
              <a:t>SYSTEM  ARCHITECTURE</a:t>
            </a:r>
            <a:endParaRPr lang="en-IN" sz="3200" b="1" u="sng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04531"/>
            <a:ext cx="6902130" cy="38361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2200" y="304800"/>
            <a:ext cx="4876800" cy="58477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“Smart Door Locking System”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1143000"/>
            <a:ext cx="441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0070C0"/>
                </a:solidFill>
                <a:cs typeface="Times New Roman" panose="02020603050405020304" pitchFamily="18" charset="0"/>
              </a:rPr>
              <a:t>SYSTEM  ARCHITECTURE</a:t>
            </a:r>
            <a:endParaRPr lang="en-IN" sz="3200" b="1" u="sng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09800"/>
            <a:ext cx="9144000" cy="39174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0400" y="304800"/>
            <a:ext cx="3810000" cy="533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“Smart Door Locking System”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1430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3200" b="1" u="sng" dirty="0">
                <a:solidFill>
                  <a:srgbClr val="0070C0"/>
                </a:solidFill>
              </a:rPr>
              <a:t>USER REQUIREMENT</a:t>
            </a:r>
            <a:endParaRPr lang="en-IN" sz="3200" b="1" u="sng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72777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Intuitive and easy-to-use interface.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Differentiated access levels, authentication, and permission-based control.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Compatible with various doors, frames, and materials.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High-level security with encryption, tamper detection, and alarms.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monitoring with user logs, events, and error reports.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door control via smartphones.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Supply: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Reliable and efficient power supply options (batteries/AC).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304800"/>
            <a:ext cx="3962400" cy="58477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“Smart Door Locking System”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1143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	</a:t>
            </a:r>
            <a:r>
              <a:rPr lang="en-IN" sz="3200" b="1" u="sng" dirty="0">
                <a:solidFill>
                  <a:srgbClr val="0070C0"/>
                </a:solidFill>
              </a:rPr>
              <a:t>SYSTEM FEATURES</a:t>
            </a:r>
            <a:endParaRPr lang="en-IN" sz="3200" b="1" u="sng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727775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Secure Access Control:</a:t>
            </a:r>
            <a:endParaRPr lang="en-IN" b="0" i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Advanced electronic components ensure secure access.</a:t>
            </a:r>
            <a:endParaRPr lang="en-IN" b="0" i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Remote Smartphone Control:</a:t>
            </a:r>
            <a:endParaRPr lang="en-IN" b="0" i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Users control the door lock remotely via a dedicated app.</a:t>
            </a:r>
            <a:endParaRPr lang="en-IN" b="0" i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User-Friendly Interface:</a:t>
            </a:r>
            <a:endParaRPr lang="en-IN" b="0" i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Intuitive 16x2 LCD display provides real-time information.</a:t>
            </a:r>
            <a:endParaRPr lang="en-IN" b="0" i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Precise Servo Motor Actuation:</a:t>
            </a:r>
            <a:endParaRPr lang="en-IN" b="0" i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Servo motor ensures accurate and controlled locking/unlocking.</a:t>
            </a:r>
            <a:endParaRPr lang="en-IN" b="0" i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Audible Feedback with Buzzer:</a:t>
            </a:r>
            <a:endParaRPr lang="en-IN" b="0" i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Immediate feedback on access attempts via a buzzer.</a:t>
            </a:r>
            <a:endParaRPr lang="en-IN" b="0" i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Bluetooth Connectivity:</a:t>
            </a:r>
            <a:endParaRPr lang="en-IN" b="0" i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Wireless communication with smartphones for seamless interaction.</a:t>
            </a:r>
            <a:endParaRPr lang="en-IN" b="0" i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 Management:</a:t>
            </a:r>
            <a:endParaRPr lang="en-IN" b="0" i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Easy addition, removal, and modification of user codes.</a:t>
            </a:r>
            <a:endParaRPr lang="en-IN" b="0" i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Real-time System Feedback:</a:t>
            </a:r>
            <a:endParaRPr lang="en-IN" b="0" i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LCD display offers live updates on system status.</a:t>
            </a:r>
            <a:endParaRPr lang="en-IN" b="0" i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304800"/>
            <a:ext cx="4038600" cy="58477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“Smart Door Locking System”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0574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IN" b="0" i="0" dirty="0">
              <a:effectLst/>
              <a:latin typeface="Söhne"/>
            </a:endParaRPr>
          </a:p>
          <a:p>
            <a:pPr algn="l"/>
            <a:r>
              <a:rPr lang="en-IN" b="1" i="0" dirty="0">
                <a:effectLst/>
                <a:latin typeface="Söhne"/>
              </a:rPr>
              <a:t>9.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Keyless Access: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Eliminates the need for physical keys, reducing risks.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10.Customizable and Adaptable: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Tailorable to specific access control needs and adaptable to diverse environments.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11.Easy Installation: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straightforward installation and operation.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12.Versatility Across Applications: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various applications, from homes to offices.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13.Cost-Effective Solution: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Economical alternative to traditional lock methods.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14.Efficient Power Management: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Operates reliably with efficient power sources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2192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		</a:t>
            </a:r>
            <a:r>
              <a:rPr lang="en-IN" sz="3200" b="1" u="sng" dirty="0">
                <a:solidFill>
                  <a:srgbClr val="0070C0"/>
                </a:solidFill>
              </a:rPr>
              <a:t>SYSTEM FEATURES</a:t>
            </a:r>
            <a:endParaRPr lang="en-IN" sz="3200" b="1" u="sng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7273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CONTINUED…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04800"/>
            <a:ext cx="3886200" cy="5254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“Smart Door Locking System”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7538</Words>
  <Application>WPS Presentation</Application>
  <PresentationFormat>On-screen Show (4:3)</PresentationFormat>
  <Paragraphs>290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Times New Roman</vt:lpstr>
      <vt:lpstr>Tahoma</vt:lpstr>
      <vt:lpstr>Söhne</vt:lpstr>
      <vt:lpstr>Segoe Print</vt:lpstr>
      <vt:lpstr>Monotype Corsiva</vt:lpstr>
      <vt:lpstr>Mongolian Baiti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</dc:title>
  <dc:creator>Hota Family</dc:creator>
  <cp:lastModifiedBy>Jyotir</cp:lastModifiedBy>
  <cp:revision>969</cp:revision>
  <dcterms:created xsi:type="dcterms:W3CDTF">2006-08-16T00:00:00Z</dcterms:created>
  <dcterms:modified xsi:type="dcterms:W3CDTF">2024-03-05T22:23:01Z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D66C5EAFED4A424B883996F0BF9EFBA3</vt:lpwstr>
  </property>
  <property fmtid="{D5CDD505-2E9C-101B-9397-08002B2CF9AE}" pid="3" name="KSOProductBuildVer">
    <vt:lpwstr>1033-11.2.0.11225</vt:lpwstr>
  </property>
</Properties>
</file>