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2" r:id="rId3"/>
    <p:sldId id="263" r:id="rId4"/>
    <p:sldId id="256" r:id="rId5"/>
    <p:sldId id="264" r:id="rId6"/>
    <p:sldId id="257" r:id="rId7"/>
    <p:sldId id="258" r:id="rId8"/>
    <p:sldId id="265" r:id="rId9"/>
    <p:sldId id="259" r:id="rId10"/>
    <p:sldId id="260" r:id="rId11"/>
    <p:sldId id="266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A307-7CE5-46CE-A573-FF42A901B6E2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F95D-C085-40ED-BEFC-0ECAA3C1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A307-7CE5-46CE-A573-FF42A901B6E2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F95D-C085-40ED-BEFC-0ECAA3C1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A307-7CE5-46CE-A573-FF42A901B6E2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F95D-C085-40ED-BEFC-0ECAA3C1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8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A307-7CE5-46CE-A573-FF42A901B6E2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F95D-C085-40ED-BEFC-0ECAA3C1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A307-7CE5-46CE-A573-FF42A901B6E2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F95D-C085-40ED-BEFC-0ECAA3C1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1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A307-7CE5-46CE-A573-FF42A901B6E2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F95D-C085-40ED-BEFC-0ECAA3C1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A307-7CE5-46CE-A573-FF42A901B6E2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F95D-C085-40ED-BEFC-0ECAA3C1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7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A307-7CE5-46CE-A573-FF42A901B6E2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F95D-C085-40ED-BEFC-0ECAA3C1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1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A307-7CE5-46CE-A573-FF42A901B6E2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F95D-C085-40ED-BEFC-0ECAA3C1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A307-7CE5-46CE-A573-FF42A901B6E2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F95D-C085-40ED-BEFC-0ECAA3C1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0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A307-7CE5-46CE-A573-FF42A901B6E2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F95D-C085-40ED-BEFC-0ECAA3C1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1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A307-7CE5-46CE-A573-FF42A901B6E2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2F95D-C085-40ED-BEFC-0ECAA3C1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5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2BC4E6-EE6E-4E5A-A981-D85A9ECAA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315036"/>
              </p:ext>
            </p:extLst>
          </p:nvPr>
        </p:nvGraphicFramePr>
        <p:xfrm>
          <a:off x="1519058" y="1350663"/>
          <a:ext cx="1388110" cy="185928"/>
        </p:xfrm>
        <a:graphic>
          <a:graphicData uri="http://schemas.openxmlformats.org/drawingml/2006/table">
            <a:tbl>
              <a:tblPr firstRow="1" firstCol="1" bandRow="1"/>
              <a:tblGrid>
                <a:gridCol w="326390">
                  <a:extLst>
                    <a:ext uri="{9D8B030D-6E8A-4147-A177-3AD203B41FA5}">
                      <a16:colId xmlns:a16="http://schemas.microsoft.com/office/drawing/2014/main" val="2101219996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3457812275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66"/>
                          </a:solidFill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121309"/>
                  </a:ext>
                </a:extLst>
              </a:tr>
            </a:tbl>
          </a:graphicData>
        </a:graphic>
      </p:graphicFrame>
      <p:sp>
        <p:nvSpPr>
          <p:cNvPr id="3" name="Text Box 1">
            <a:extLst>
              <a:ext uri="{FF2B5EF4-FFF2-40B4-BE49-F238E27FC236}">
                <a16:creationId xmlns:a16="http://schemas.microsoft.com/office/drawing/2014/main" id="{447C0CBC-4EF5-4537-B90E-DD70E73DE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828" y="1416974"/>
            <a:ext cx="56959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Assignment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2F6B4D6-9C9B-4775-8366-F1E196707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69" y="2082521"/>
            <a:ext cx="5695950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VISUAL PROGRAMMING(VP)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12859C2-B526-4F5D-BC56-1154160C2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019" y="6391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QUAID-E-AWAM UNIVERSITY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OF ENGINEERING, SCIENCE &amp; TECHNOLOGY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NAWABSHAH, SINDH, PAKISTAN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FA42182-7E74-4B84-8EC5-E7AFD6FAD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828" y="4570437"/>
            <a:ext cx="465775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SIR ZEESHAN RASOOL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20IT06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235FF-EBD7-4D9E-9BA4-7DE654416540}"/>
              </a:ext>
            </a:extLst>
          </p:cNvPr>
          <p:cNvSpPr/>
          <p:nvPr/>
        </p:nvSpPr>
        <p:spPr>
          <a:xfrm>
            <a:off x="622393" y="3862549"/>
            <a:ext cx="789921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UML DIAGRAMS &amp; DATA TABLE</a:t>
            </a:r>
          </a:p>
        </p:txBody>
      </p:sp>
    </p:spTree>
    <p:extLst>
      <p:ext uri="{BB962C8B-B14F-4D97-AF65-F5344CB8AC3E}">
        <p14:creationId xmlns:p14="http://schemas.microsoft.com/office/powerpoint/2010/main" val="128998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728DAC-2D97-4FEC-BB13-4F1B095AB00F}"/>
              </a:ext>
            </a:extLst>
          </p:cNvPr>
          <p:cNvSpPr/>
          <p:nvPr/>
        </p:nvSpPr>
        <p:spPr>
          <a:xfrm>
            <a:off x="1603514" y="3934170"/>
            <a:ext cx="2570922" cy="2425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C72177-C956-4434-895E-AF44C3758140}"/>
              </a:ext>
            </a:extLst>
          </p:cNvPr>
          <p:cNvCxnSpPr>
            <a:cxnSpLocks/>
          </p:cNvCxnSpPr>
          <p:nvPr/>
        </p:nvCxnSpPr>
        <p:spPr>
          <a:xfrm>
            <a:off x="1603514" y="4384744"/>
            <a:ext cx="257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C52D1E-7A78-4AD0-B99D-46467FAE1D72}"/>
              </a:ext>
            </a:extLst>
          </p:cNvPr>
          <p:cNvCxnSpPr>
            <a:cxnSpLocks/>
          </p:cNvCxnSpPr>
          <p:nvPr/>
        </p:nvCxnSpPr>
        <p:spPr>
          <a:xfrm>
            <a:off x="1603514" y="5352153"/>
            <a:ext cx="257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52B44DA-2027-417E-B426-0FB202627328}"/>
              </a:ext>
            </a:extLst>
          </p:cNvPr>
          <p:cNvSpPr/>
          <p:nvPr/>
        </p:nvSpPr>
        <p:spPr>
          <a:xfrm>
            <a:off x="1667904" y="4015412"/>
            <a:ext cx="24421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ITEMS</a:t>
            </a:r>
            <a:endParaRPr lang="en-US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2F256-ABBB-435B-8E6C-B7AA5C695FE9}"/>
              </a:ext>
            </a:extLst>
          </p:cNvPr>
          <p:cNvSpPr/>
          <p:nvPr/>
        </p:nvSpPr>
        <p:spPr>
          <a:xfrm>
            <a:off x="1630207" y="4384744"/>
            <a:ext cx="22924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NAME: CHAR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D592DF-FEC9-4EAD-BF68-E917DF2D073D}"/>
              </a:ext>
            </a:extLst>
          </p:cNvPr>
          <p:cNvSpPr/>
          <p:nvPr/>
        </p:nvSpPr>
        <p:spPr>
          <a:xfrm>
            <a:off x="1667904" y="4671394"/>
            <a:ext cx="207621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CATEGORY: CHAR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F15D2B-56E9-4F36-9238-F72FCA5A6E61}"/>
              </a:ext>
            </a:extLst>
          </p:cNvPr>
          <p:cNvSpPr/>
          <p:nvPr/>
        </p:nvSpPr>
        <p:spPr>
          <a:xfrm>
            <a:off x="1399551" y="4982821"/>
            <a:ext cx="20614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CHAR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75A6C9-A693-4A6A-A098-05E22E5F3EA6}"/>
              </a:ext>
            </a:extLst>
          </p:cNvPr>
          <p:cNvSpPr/>
          <p:nvPr/>
        </p:nvSpPr>
        <p:spPr>
          <a:xfrm>
            <a:off x="1721605" y="5458459"/>
            <a:ext cx="17394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ADD ITEM();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77B267-B37E-451D-BBB4-AD6D2DA2674E}"/>
              </a:ext>
            </a:extLst>
          </p:cNvPr>
          <p:cNvSpPr/>
          <p:nvPr/>
        </p:nvSpPr>
        <p:spPr>
          <a:xfrm>
            <a:off x="1721606" y="5805321"/>
            <a:ext cx="203095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CATAGERY();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2DCA40-F927-4F21-86E4-10EE151FC450}"/>
              </a:ext>
            </a:extLst>
          </p:cNvPr>
          <p:cNvSpPr/>
          <p:nvPr/>
        </p:nvSpPr>
        <p:spPr>
          <a:xfrm>
            <a:off x="4465984" y="3934170"/>
            <a:ext cx="2570922" cy="2425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A9E249-0C82-4793-8845-FC46A09721F2}"/>
              </a:ext>
            </a:extLst>
          </p:cNvPr>
          <p:cNvCxnSpPr>
            <a:cxnSpLocks/>
          </p:cNvCxnSpPr>
          <p:nvPr/>
        </p:nvCxnSpPr>
        <p:spPr>
          <a:xfrm>
            <a:off x="4465984" y="4384744"/>
            <a:ext cx="257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FB3AA4-5474-4389-8691-EA2DD4BB1092}"/>
              </a:ext>
            </a:extLst>
          </p:cNvPr>
          <p:cNvCxnSpPr>
            <a:cxnSpLocks/>
          </p:cNvCxnSpPr>
          <p:nvPr/>
        </p:nvCxnSpPr>
        <p:spPr>
          <a:xfrm>
            <a:off x="4465984" y="5352153"/>
            <a:ext cx="257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4C4682B-8649-4E5D-B2F8-D2C9D43AE2C2}"/>
              </a:ext>
            </a:extLst>
          </p:cNvPr>
          <p:cNvSpPr/>
          <p:nvPr/>
        </p:nvSpPr>
        <p:spPr>
          <a:xfrm>
            <a:off x="4530374" y="4015412"/>
            <a:ext cx="24421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ITEMS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372A90-0F59-4E2B-8F23-BDD6534478B4}"/>
              </a:ext>
            </a:extLst>
          </p:cNvPr>
          <p:cNvSpPr/>
          <p:nvPr/>
        </p:nvSpPr>
        <p:spPr>
          <a:xfrm>
            <a:off x="4525725" y="4384744"/>
            <a:ext cx="200086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NAME: CHAR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1DA2F38-9678-4878-ACD9-B68A7A847838}"/>
              </a:ext>
            </a:extLst>
          </p:cNvPr>
          <p:cNvSpPr/>
          <p:nvPr/>
        </p:nvSpPr>
        <p:spPr>
          <a:xfrm>
            <a:off x="4488056" y="4671394"/>
            <a:ext cx="207621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CATEGORY: CHAR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969AF9-BC9E-4A34-AD95-5E741149FF18}"/>
              </a:ext>
            </a:extLst>
          </p:cNvPr>
          <p:cNvSpPr/>
          <p:nvPr/>
        </p:nvSpPr>
        <p:spPr>
          <a:xfrm>
            <a:off x="4495431" y="4982821"/>
            <a:ext cx="20614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CANCEL: CHAR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EB1C740-961A-4807-8A2B-103CF51C5792}"/>
              </a:ext>
            </a:extLst>
          </p:cNvPr>
          <p:cNvSpPr/>
          <p:nvPr/>
        </p:nvSpPr>
        <p:spPr>
          <a:xfrm>
            <a:off x="4584075" y="5458459"/>
            <a:ext cx="198019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REMOVE ITEM();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ED1953-9999-442D-876F-FA28ED5F8198}"/>
              </a:ext>
            </a:extLst>
          </p:cNvPr>
          <p:cNvSpPr/>
          <p:nvPr/>
        </p:nvSpPr>
        <p:spPr>
          <a:xfrm>
            <a:off x="4584076" y="5805321"/>
            <a:ext cx="238844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UPDATE ITEM();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6FD484-C004-4A9D-8CFF-6C069760F88D}"/>
              </a:ext>
            </a:extLst>
          </p:cNvPr>
          <p:cNvSpPr/>
          <p:nvPr/>
        </p:nvSpPr>
        <p:spPr>
          <a:xfrm>
            <a:off x="3055134" y="667500"/>
            <a:ext cx="244214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endParaRPr lang="en-US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A5A93B-21D3-4D2B-A5E0-F46A4E829A2F}"/>
              </a:ext>
            </a:extLst>
          </p:cNvPr>
          <p:cNvCxnSpPr>
            <a:cxnSpLocks/>
            <a:stCxn id="14" idx="0"/>
            <a:endCxn id="38" idx="2"/>
          </p:cNvCxnSpPr>
          <p:nvPr/>
        </p:nvCxnSpPr>
        <p:spPr>
          <a:xfrm flipV="1">
            <a:off x="2888975" y="2144828"/>
            <a:ext cx="1387230" cy="178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1D58407-2DEB-4FF6-8BEB-3880865FA76D}"/>
              </a:ext>
            </a:extLst>
          </p:cNvPr>
          <p:cNvCxnSpPr>
            <a:cxnSpLocks/>
            <a:stCxn id="41" idx="0"/>
            <a:endCxn id="38" idx="2"/>
          </p:cNvCxnSpPr>
          <p:nvPr/>
        </p:nvCxnSpPr>
        <p:spPr>
          <a:xfrm flipH="1" flipV="1">
            <a:off x="4276205" y="2144828"/>
            <a:ext cx="1475240" cy="178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233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67E108-6FA2-4E05-805C-48C8907E5787}"/>
              </a:ext>
            </a:extLst>
          </p:cNvPr>
          <p:cNvSpPr/>
          <p:nvPr/>
        </p:nvSpPr>
        <p:spPr>
          <a:xfrm>
            <a:off x="624086" y="250640"/>
            <a:ext cx="741876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Cafe </a:t>
            </a: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management system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147A7B-DA39-42FB-A356-EE40659F3E99}"/>
              </a:ext>
            </a:extLst>
          </p:cNvPr>
          <p:cNvSpPr/>
          <p:nvPr/>
        </p:nvSpPr>
        <p:spPr>
          <a:xfrm>
            <a:off x="1360002" y="2004966"/>
            <a:ext cx="5814412" cy="36317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nformal Roman" panose="030604020304060B0204" pitchFamily="66" charset="0"/>
                <a:ea typeface="+mn-ea"/>
                <a:cs typeface="+mn-cs"/>
              </a:rPr>
              <a:t>DATA-BASE</a:t>
            </a:r>
            <a:endParaRPr kumimoji="0" lang="en-US" sz="8800" b="0" i="0" u="none" strike="noStrike" kern="1200" cap="none" spc="0" normalizeH="0" baseline="0" noProof="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Informal Roman" panose="030604020304060B0204" pitchFamily="66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nformal Roman" panose="030604020304060B0204" pitchFamily="66" charset="0"/>
              </a:rPr>
              <a:t>TABLE</a:t>
            </a:r>
            <a:endParaRPr kumimoji="0" lang="en-US" sz="8800" b="0" i="0" u="none" strike="noStrike" kern="1200" cap="none" spc="0" normalizeH="0" baseline="0" noProof="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Informal Roman" panose="030604020304060B0204" pitchFamily="66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8948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DB6871-390B-BDB2-2FD4-E50BA1CE8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52" y="623455"/>
            <a:ext cx="8072315" cy="559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2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67E108-6FA2-4E05-805C-48C8907E5787}"/>
              </a:ext>
            </a:extLst>
          </p:cNvPr>
          <p:cNvSpPr/>
          <p:nvPr/>
        </p:nvSpPr>
        <p:spPr>
          <a:xfrm>
            <a:off x="624086" y="250640"/>
            <a:ext cx="741876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Cafe management system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147A7B-DA39-42FB-A356-EE40659F3E99}"/>
              </a:ext>
            </a:extLst>
          </p:cNvPr>
          <p:cNvSpPr/>
          <p:nvPr/>
        </p:nvSpPr>
        <p:spPr>
          <a:xfrm>
            <a:off x="1498883" y="2004966"/>
            <a:ext cx="6146234" cy="39703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nformal Roman" panose="030604020304060B0204" pitchFamily="66" charset="0"/>
              </a:rPr>
              <a:t>UML DIAGRAMS </a:t>
            </a:r>
          </a:p>
          <a:p>
            <a:pPr algn="ctr"/>
            <a:r>
              <a:rPr lang="en-US" sz="6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nformal Roman" panose="030604020304060B0204" pitchFamily="66" charset="0"/>
              </a:rPr>
              <a:t>&amp;</a:t>
            </a:r>
          </a:p>
          <a:p>
            <a:pPr algn="ctr"/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nformal Roman" panose="030604020304060B0204" pitchFamily="66" charset="0"/>
              </a:rPr>
              <a:t>DATA TABLES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332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67E108-6FA2-4E05-805C-48C8907E5787}"/>
              </a:ext>
            </a:extLst>
          </p:cNvPr>
          <p:cNvSpPr/>
          <p:nvPr/>
        </p:nvSpPr>
        <p:spPr>
          <a:xfrm>
            <a:off x="624086" y="250640"/>
            <a:ext cx="741876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Cafe management system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147A7B-DA39-42FB-A356-EE40659F3E99}"/>
              </a:ext>
            </a:extLst>
          </p:cNvPr>
          <p:cNvSpPr/>
          <p:nvPr/>
        </p:nvSpPr>
        <p:spPr>
          <a:xfrm>
            <a:off x="1862277" y="2048610"/>
            <a:ext cx="4942379" cy="36317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nformal Roman" panose="030604020304060B0204" pitchFamily="66" charset="0"/>
                <a:ea typeface="+mn-ea"/>
                <a:cs typeface="+mn-cs"/>
              </a:rPr>
              <a:t>USE-CASE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nformal Roman" panose="030604020304060B0204" pitchFamily="66" charset="0"/>
              </a:rPr>
              <a:t>DIAGRAM</a:t>
            </a:r>
            <a:endParaRPr kumimoji="0" lang="en-US" sz="8800" b="0" i="0" u="none" strike="noStrike" kern="1200" cap="none" spc="0" normalizeH="0" baseline="0" noProof="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Informal Roman" panose="030604020304060B0204" pitchFamily="66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45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75B09290-1983-4CCB-BC88-224B236BD8B5}"/>
              </a:ext>
            </a:extLst>
          </p:cNvPr>
          <p:cNvSpPr/>
          <p:nvPr/>
        </p:nvSpPr>
        <p:spPr>
          <a:xfrm>
            <a:off x="1848676" y="202095"/>
            <a:ext cx="4890052" cy="6530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4283099-C19E-41A3-8B15-C0A76A962C45}"/>
              </a:ext>
            </a:extLst>
          </p:cNvPr>
          <p:cNvSpPr/>
          <p:nvPr/>
        </p:nvSpPr>
        <p:spPr>
          <a:xfrm>
            <a:off x="2147508" y="383161"/>
            <a:ext cx="42923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Library management system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999DBA2-5AA3-478D-9394-835BDCAC64D3}"/>
              </a:ext>
            </a:extLst>
          </p:cNvPr>
          <p:cNvSpPr/>
          <p:nvPr/>
        </p:nvSpPr>
        <p:spPr>
          <a:xfrm>
            <a:off x="3538328" y="950605"/>
            <a:ext cx="1510747" cy="5232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24A6272-24D7-4493-8D16-85E60E9E22C6}"/>
              </a:ext>
            </a:extLst>
          </p:cNvPr>
          <p:cNvSpPr/>
          <p:nvPr/>
        </p:nvSpPr>
        <p:spPr>
          <a:xfrm>
            <a:off x="3452188" y="1980416"/>
            <a:ext cx="1683026" cy="615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Place Order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81378F6-9EFC-4240-B6B0-7AC0FA618750}"/>
              </a:ext>
            </a:extLst>
          </p:cNvPr>
          <p:cNvSpPr/>
          <p:nvPr/>
        </p:nvSpPr>
        <p:spPr>
          <a:xfrm>
            <a:off x="3475041" y="3113389"/>
            <a:ext cx="1683027" cy="631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Items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A509057-4D78-44C2-9F56-F635EBDA8378}"/>
              </a:ext>
            </a:extLst>
          </p:cNvPr>
          <p:cNvSpPr/>
          <p:nvPr/>
        </p:nvSpPr>
        <p:spPr>
          <a:xfrm>
            <a:off x="3551239" y="4128191"/>
            <a:ext cx="1606829" cy="7293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Item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DE17732-E990-43E7-A8E9-D769CBD0B98F}"/>
              </a:ext>
            </a:extLst>
          </p:cNvPr>
          <p:cNvSpPr/>
          <p:nvPr/>
        </p:nvSpPr>
        <p:spPr>
          <a:xfrm>
            <a:off x="3513139" y="5145163"/>
            <a:ext cx="1683027" cy="631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Remove Item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FDAA222-7EAE-4ADA-8FFC-CB7FF42B690B}"/>
              </a:ext>
            </a:extLst>
          </p:cNvPr>
          <p:cNvSpPr/>
          <p:nvPr/>
        </p:nvSpPr>
        <p:spPr>
          <a:xfrm>
            <a:off x="3640387" y="6032158"/>
            <a:ext cx="1510747" cy="5232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54297A8-73ED-44EE-BA69-8DC42FE37BFB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158068" y="2288409"/>
            <a:ext cx="2123962" cy="1070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BB7BDAE-58B5-05AA-012C-03B43ED10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" y="2272236"/>
            <a:ext cx="1310754" cy="23654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8616F6-9FFE-AA06-260F-90751BA96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030" y="2224946"/>
            <a:ext cx="1310754" cy="226790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3EA866-D9A4-5621-1BE5-721DE772A457}"/>
              </a:ext>
            </a:extLst>
          </p:cNvPr>
          <p:cNvCxnSpPr>
            <a:cxnSpLocks/>
            <a:stCxn id="2" idx="3"/>
            <a:endCxn id="58" idx="2"/>
          </p:cNvCxnSpPr>
          <p:nvPr/>
        </p:nvCxnSpPr>
        <p:spPr>
          <a:xfrm flipV="1">
            <a:off x="1375554" y="2288409"/>
            <a:ext cx="2076634" cy="1166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B6FFD6F-C953-107F-D0C8-472215351FD9}"/>
              </a:ext>
            </a:extLst>
          </p:cNvPr>
          <p:cNvCxnSpPr>
            <a:cxnSpLocks/>
            <a:stCxn id="2" idx="3"/>
            <a:endCxn id="61" idx="2"/>
          </p:cNvCxnSpPr>
          <p:nvPr/>
        </p:nvCxnSpPr>
        <p:spPr>
          <a:xfrm flipV="1">
            <a:off x="1375554" y="3429000"/>
            <a:ext cx="2099487" cy="25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D13C2E-C7DE-1301-C15A-41DD698845C9}"/>
              </a:ext>
            </a:extLst>
          </p:cNvPr>
          <p:cNvCxnSpPr>
            <a:cxnSpLocks/>
            <a:stCxn id="2" idx="3"/>
            <a:endCxn id="62" idx="2"/>
          </p:cNvCxnSpPr>
          <p:nvPr/>
        </p:nvCxnSpPr>
        <p:spPr>
          <a:xfrm>
            <a:off x="1375554" y="3454963"/>
            <a:ext cx="2175685" cy="103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36D0854-692E-3CB3-74DA-4C3C8CE7510B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375554" y="3454963"/>
            <a:ext cx="2124815" cy="2002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89A019-9718-6F37-A81C-B67A279866A7}"/>
              </a:ext>
            </a:extLst>
          </p:cNvPr>
          <p:cNvCxnSpPr>
            <a:cxnSpLocks/>
            <a:stCxn id="2" idx="3"/>
            <a:endCxn id="65" idx="2"/>
          </p:cNvCxnSpPr>
          <p:nvPr/>
        </p:nvCxnSpPr>
        <p:spPr>
          <a:xfrm>
            <a:off x="1375554" y="3454963"/>
            <a:ext cx="2264833" cy="2838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A6607A0-8F01-5DE5-B982-1CAF178079A5}"/>
              </a:ext>
            </a:extLst>
          </p:cNvPr>
          <p:cNvCxnSpPr>
            <a:cxnSpLocks/>
            <a:stCxn id="2" idx="3"/>
            <a:endCxn id="57" idx="2"/>
          </p:cNvCxnSpPr>
          <p:nvPr/>
        </p:nvCxnSpPr>
        <p:spPr>
          <a:xfrm flipV="1">
            <a:off x="1375554" y="1212215"/>
            <a:ext cx="2162774" cy="224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58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67E108-6FA2-4E05-805C-48C8907E5787}"/>
              </a:ext>
            </a:extLst>
          </p:cNvPr>
          <p:cNvSpPr/>
          <p:nvPr/>
        </p:nvSpPr>
        <p:spPr>
          <a:xfrm>
            <a:off x="624086" y="250640"/>
            <a:ext cx="741876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Cafe management system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147A7B-DA39-42FB-A356-EE40659F3E99}"/>
              </a:ext>
            </a:extLst>
          </p:cNvPr>
          <p:cNvSpPr/>
          <p:nvPr/>
        </p:nvSpPr>
        <p:spPr>
          <a:xfrm>
            <a:off x="1902616" y="2004966"/>
            <a:ext cx="4729179" cy="36317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nformal Roman" panose="030604020304060B0204" pitchFamily="66" charset="0"/>
                <a:ea typeface="+mn-ea"/>
                <a:cs typeface="+mn-cs"/>
              </a:rPr>
              <a:t>ACTIVITY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nformal Roman" panose="030604020304060B0204" pitchFamily="66" charset="0"/>
                <a:ea typeface="+mn-ea"/>
                <a:cs typeface="+mn-cs"/>
              </a:rPr>
              <a:t>DIAGRAM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7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7063BD2-0344-4C15-93E3-5904082FD1AD}"/>
              </a:ext>
            </a:extLst>
          </p:cNvPr>
          <p:cNvSpPr/>
          <p:nvPr/>
        </p:nvSpPr>
        <p:spPr>
          <a:xfrm>
            <a:off x="4055165" y="848140"/>
            <a:ext cx="225287" cy="2252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F56F9E-1D9B-474D-B15F-7A7C984A13CA}"/>
              </a:ext>
            </a:extLst>
          </p:cNvPr>
          <p:cNvSpPr/>
          <p:nvPr/>
        </p:nvSpPr>
        <p:spPr>
          <a:xfrm>
            <a:off x="3233528" y="1431235"/>
            <a:ext cx="1868557" cy="4108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7F0A65E0-944E-4FA2-A3AB-FE86EF994558}"/>
              </a:ext>
            </a:extLst>
          </p:cNvPr>
          <p:cNvSpPr/>
          <p:nvPr/>
        </p:nvSpPr>
        <p:spPr>
          <a:xfrm>
            <a:off x="3975651" y="2199862"/>
            <a:ext cx="384313" cy="41081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AE66DA-A95B-42BF-871A-80E24671AF59}"/>
              </a:ext>
            </a:extLst>
          </p:cNvPr>
          <p:cNvSpPr/>
          <p:nvPr/>
        </p:nvSpPr>
        <p:spPr>
          <a:xfrm>
            <a:off x="5393632" y="2199862"/>
            <a:ext cx="1868557" cy="4108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566142-0319-433E-B2D2-CC328C5C017A}"/>
              </a:ext>
            </a:extLst>
          </p:cNvPr>
          <p:cNvSpPr/>
          <p:nvPr/>
        </p:nvSpPr>
        <p:spPr>
          <a:xfrm>
            <a:off x="3233527" y="2981742"/>
            <a:ext cx="1868557" cy="4108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ATHENTICATION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2EBE4A76-0655-4EC5-A38D-B2D83BFCFA16}"/>
              </a:ext>
            </a:extLst>
          </p:cNvPr>
          <p:cNvSpPr/>
          <p:nvPr/>
        </p:nvSpPr>
        <p:spPr>
          <a:xfrm>
            <a:off x="3975651" y="3836509"/>
            <a:ext cx="384313" cy="41081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C9A1C1-2B28-422A-AB60-74E6E94144D1}"/>
              </a:ext>
            </a:extLst>
          </p:cNvPr>
          <p:cNvSpPr txBox="1"/>
          <p:nvPr/>
        </p:nvSpPr>
        <p:spPr>
          <a:xfrm>
            <a:off x="2350604" y="2104120"/>
            <a:ext cx="11827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NEW USER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D8C6B-E6FC-4676-BFEF-27DC739972C7}"/>
              </a:ext>
            </a:extLst>
          </p:cNvPr>
          <p:cNvSpPr txBox="1"/>
          <p:nvPr/>
        </p:nvSpPr>
        <p:spPr>
          <a:xfrm>
            <a:off x="2792894" y="2535464"/>
            <a:ext cx="5864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NO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F0C5D5-14D2-4286-BD91-57A565086721}"/>
              </a:ext>
            </a:extLst>
          </p:cNvPr>
          <p:cNvSpPr txBox="1"/>
          <p:nvPr/>
        </p:nvSpPr>
        <p:spPr>
          <a:xfrm>
            <a:off x="4412972" y="2535464"/>
            <a:ext cx="5864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YES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0EE719-30ED-43E4-A679-C5694CD7E525}"/>
              </a:ext>
            </a:extLst>
          </p:cNvPr>
          <p:cNvSpPr txBox="1"/>
          <p:nvPr/>
        </p:nvSpPr>
        <p:spPr>
          <a:xfrm>
            <a:off x="2239613" y="3836509"/>
            <a:ext cx="11827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CHECK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4E2729-4154-4B23-9605-619C855BD220}"/>
              </a:ext>
            </a:extLst>
          </p:cNvPr>
          <p:cNvSpPr txBox="1"/>
          <p:nvPr/>
        </p:nvSpPr>
        <p:spPr>
          <a:xfrm>
            <a:off x="2380420" y="4532249"/>
            <a:ext cx="14113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VALID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7654E-F702-4F48-A4D8-3789E428A9E7}"/>
              </a:ext>
            </a:extLst>
          </p:cNvPr>
          <p:cNvSpPr txBox="1"/>
          <p:nvPr/>
        </p:nvSpPr>
        <p:spPr>
          <a:xfrm>
            <a:off x="4688788" y="3655274"/>
            <a:ext cx="10899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INVALID</a:t>
            </a:r>
            <a:endParaRPr lang="en-US" sz="16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F3C843C-5149-4B86-A8E6-4C8C1AE60C88}"/>
              </a:ext>
            </a:extLst>
          </p:cNvPr>
          <p:cNvCxnSpPr>
            <a:cxnSpLocks/>
            <a:stCxn id="7" idx="3"/>
            <a:endCxn id="3" idx="3"/>
          </p:cNvCxnSpPr>
          <p:nvPr/>
        </p:nvCxnSpPr>
        <p:spPr>
          <a:xfrm flipV="1">
            <a:off x="4359964" y="1636644"/>
            <a:ext cx="742121" cy="2405274"/>
          </a:xfrm>
          <a:prstGeom prst="bentConnector3">
            <a:avLst>
              <a:gd name="adj1" fmla="val 4718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CEAA76-E284-468B-9B01-456D4454F178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5102084" y="1842053"/>
            <a:ext cx="1225827" cy="35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0D8767-9239-42C9-B63F-F2E946736C4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59964" y="2405271"/>
            <a:ext cx="1033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355F3B-AB99-4A9A-A67C-22E039537964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4167807" y="1842053"/>
            <a:ext cx="1" cy="35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01CC25-0C4F-445C-BC17-CA87A5D79D0B}"/>
              </a:ext>
            </a:extLst>
          </p:cNvPr>
          <p:cNvCxnSpPr/>
          <p:nvPr/>
        </p:nvCxnSpPr>
        <p:spPr>
          <a:xfrm>
            <a:off x="4167804" y="2570924"/>
            <a:ext cx="1" cy="35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DBA445-E434-48A7-BDD1-A7488195CF9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167804" y="3372684"/>
            <a:ext cx="4" cy="46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84F917-E831-4337-A5DF-75F8C25FE20C}"/>
              </a:ext>
            </a:extLst>
          </p:cNvPr>
          <p:cNvCxnSpPr/>
          <p:nvPr/>
        </p:nvCxnSpPr>
        <p:spPr>
          <a:xfrm>
            <a:off x="4161172" y="1073428"/>
            <a:ext cx="1" cy="35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507C86-8000-4576-84CF-267A103F6B7C}"/>
              </a:ext>
            </a:extLst>
          </p:cNvPr>
          <p:cNvCxnSpPr>
            <a:cxnSpLocks/>
          </p:cNvCxnSpPr>
          <p:nvPr/>
        </p:nvCxnSpPr>
        <p:spPr>
          <a:xfrm flipV="1">
            <a:off x="596348" y="5373134"/>
            <a:ext cx="8097078" cy="205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D3C472-E3C0-471B-94B0-DDF6C5BC324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646827" y="4247327"/>
            <a:ext cx="520981" cy="112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ABE63A-592F-B325-B055-3C06E4F5BCD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167808" y="4247327"/>
            <a:ext cx="448763" cy="112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10AC330-9F1F-9A35-3CFD-07AF31E461BF}"/>
              </a:ext>
            </a:extLst>
          </p:cNvPr>
          <p:cNvSpPr txBox="1"/>
          <p:nvPr/>
        </p:nvSpPr>
        <p:spPr>
          <a:xfrm>
            <a:off x="4820773" y="4590631"/>
            <a:ext cx="13306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GUEST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330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267725-2AC3-418A-9561-51C222704502}"/>
              </a:ext>
            </a:extLst>
          </p:cNvPr>
          <p:cNvCxnSpPr>
            <a:cxnSpLocks/>
          </p:cNvCxnSpPr>
          <p:nvPr/>
        </p:nvCxnSpPr>
        <p:spPr>
          <a:xfrm flipV="1">
            <a:off x="410817" y="615604"/>
            <a:ext cx="8097078" cy="205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511CFB3-0DF8-4332-A26C-6D84AD3225F0}"/>
              </a:ext>
            </a:extLst>
          </p:cNvPr>
          <p:cNvCxnSpPr>
            <a:cxnSpLocks/>
          </p:cNvCxnSpPr>
          <p:nvPr/>
        </p:nvCxnSpPr>
        <p:spPr>
          <a:xfrm flipH="1">
            <a:off x="3491345" y="0"/>
            <a:ext cx="524053" cy="61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0C63EF-40F1-41AC-BE31-55E19C169D0C}"/>
              </a:ext>
            </a:extLst>
          </p:cNvPr>
          <p:cNvSpPr/>
          <p:nvPr/>
        </p:nvSpPr>
        <p:spPr>
          <a:xfrm>
            <a:off x="1749283" y="1729428"/>
            <a:ext cx="1868557" cy="4108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PLACE ORDER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750840-3EA5-423F-9855-4232CD9A6559}"/>
              </a:ext>
            </a:extLst>
          </p:cNvPr>
          <p:cNvSpPr/>
          <p:nvPr/>
        </p:nvSpPr>
        <p:spPr>
          <a:xfrm>
            <a:off x="1749283" y="3624487"/>
            <a:ext cx="1868557" cy="4108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ITEMS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C99D4F-B90F-48FD-B834-95731004960B}"/>
              </a:ext>
            </a:extLst>
          </p:cNvPr>
          <p:cNvSpPr/>
          <p:nvPr/>
        </p:nvSpPr>
        <p:spPr>
          <a:xfrm>
            <a:off x="1749283" y="2676957"/>
            <a:ext cx="1868557" cy="4108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ITEMS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AA928C-7378-440B-A04D-6B6B7460B3C8}"/>
              </a:ext>
            </a:extLst>
          </p:cNvPr>
          <p:cNvSpPr/>
          <p:nvPr/>
        </p:nvSpPr>
        <p:spPr>
          <a:xfrm>
            <a:off x="1749283" y="4440136"/>
            <a:ext cx="1868557" cy="4108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REMOVE ITEMS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8C4ACE-9D2A-42F1-B883-3E05887FFF0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683562" y="665912"/>
            <a:ext cx="807783" cy="106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041811-8DCD-4A38-984D-34901E69079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2683562" y="2140246"/>
            <a:ext cx="0" cy="53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522ACF-6237-4501-9FC6-952B77472182}"/>
              </a:ext>
            </a:extLst>
          </p:cNvPr>
          <p:cNvCxnSpPr>
            <a:cxnSpLocks/>
          </p:cNvCxnSpPr>
          <p:nvPr/>
        </p:nvCxnSpPr>
        <p:spPr>
          <a:xfrm>
            <a:off x="2683562" y="3087775"/>
            <a:ext cx="0" cy="53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B57283-891C-4121-A5C9-9522C8CC8FE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683562" y="4029318"/>
            <a:ext cx="0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26F4730-D6F5-4EB3-B384-3C2488AB5E62}"/>
              </a:ext>
            </a:extLst>
          </p:cNvPr>
          <p:cNvSpPr/>
          <p:nvPr/>
        </p:nvSpPr>
        <p:spPr>
          <a:xfrm>
            <a:off x="4002146" y="6242437"/>
            <a:ext cx="1868557" cy="4108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D5D9021-FA9F-48ED-B25B-5C5D274456BD}"/>
              </a:ext>
            </a:extLst>
          </p:cNvPr>
          <p:cNvSpPr/>
          <p:nvPr/>
        </p:nvSpPr>
        <p:spPr>
          <a:xfrm>
            <a:off x="4936423" y="1789043"/>
            <a:ext cx="1964651" cy="4108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PLACE ORDER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FCA213-4B6D-4E2D-B402-07734E4E131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4636301" y="668914"/>
            <a:ext cx="1282448" cy="112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E42A393-36E1-4934-95E5-B9E053731233}"/>
              </a:ext>
            </a:extLst>
          </p:cNvPr>
          <p:cNvSpPr/>
          <p:nvPr/>
        </p:nvSpPr>
        <p:spPr>
          <a:xfrm>
            <a:off x="4936424" y="2786589"/>
            <a:ext cx="1868557" cy="4108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CANCEL ORDER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FC191D-FCA4-4435-BDCE-142EF8AF6AFE}"/>
              </a:ext>
            </a:extLst>
          </p:cNvPr>
          <p:cNvCxnSpPr>
            <a:cxnSpLocks/>
          </p:cNvCxnSpPr>
          <p:nvPr/>
        </p:nvCxnSpPr>
        <p:spPr>
          <a:xfrm flipH="1">
            <a:off x="5758073" y="2199861"/>
            <a:ext cx="1" cy="586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50F420-FF46-4296-8684-F5BEB8CC2297}"/>
              </a:ext>
            </a:extLst>
          </p:cNvPr>
          <p:cNvCxnSpPr>
            <a:cxnSpLocks/>
          </p:cNvCxnSpPr>
          <p:nvPr/>
        </p:nvCxnSpPr>
        <p:spPr>
          <a:xfrm flipV="1">
            <a:off x="1769152" y="5761724"/>
            <a:ext cx="6334543" cy="596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13C616-7917-4019-8DF1-9BA00BD91AE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683562" y="4850954"/>
            <a:ext cx="2156792" cy="88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37FBA4-AE59-446D-BB61-BE3B16B37AAF}"/>
              </a:ext>
            </a:extLst>
          </p:cNvPr>
          <p:cNvCxnSpPr>
            <a:cxnSpLocks/>
          </p:cNvCxnSpPr>
          <p:nvPr/>
        </p:nvCxnSpPr>
        <p:spPr>
          <a:xfrm flipH="1">
            <a:off x="4840354" y="3191996"/>
            <a:ext cx="934279" cy="254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9837318-5CE4-4E9C-8BC9-E4C7479C49D6}"/>
              </a:ext>
            </a:extLst>
          </p:cNvPr>
          <p:cNvCxnSpPr>
            <a:cxnSpLocks/>
          </p:cNvCxnSpPr>
          <p:nvPr/>
        </p:nvCxnSpPr>
        <p:spPr>
          <a:xfrm>
            <a:off x="4846976" y="5821339"/>
            <a:ext cx="0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54F137-ACEE-15A3-F0CF-A19F92C4F15A}"/>
              </a:ext>
            </a:extLst>
          </p:cNvPr>
          <p:cNvCxnSpPr>
            <a:cxnSpLocks/>
          </p:cNvCxnSpPr>
          <p:nvPr/>
        </p:nvCxnSpPr>
        <p:spPr>
          <a:xfrm>
            <a:off x="4015398" y="-31628"/>
            <a:ext cx="620903" cy="62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67E108-6FA2-4E05-805C-48C8907E5787}"/>
              </a:ext>
            </a:extLst>
          </p:cNvPr>
          <p:cNvSpPr/>
          <p:nvPr/>
        </p:nvSpPr>
        <p:spPr>
          <a:xfrm>
            <a:off x="624086" y="250640"/>
            <a:ext cx="741876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Cafe management system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147A7B-DA39-42FB-A356-EE40659F3E99}"/>
              </a:ext>
            </a:extLst>
          </p:cNvPr>
          <p:cNvSpPr/>
          <p:nvPr/>
        </p:nvSpPr>
        <p:spPr>
          <a:xfrm>
            <a:off x="1902616" y="2004966"/>
            <a:ext cx="4729179" cy="36317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nformal Roman" panose="030604020304060B0204" pitchFamily="66" charset="0"/>
                <a:ea typeface="+mn-ea"/>
                <a:cs typeface="+mn-cs"/>
              </a:rPr>
              <a:t>CLASS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nformal Roman" panose="030604020304060B0204" pitchFamily="66" charset="0"/>
                <a:ea typeface="+mn-ea"/>
                <a:cs typeface="+mn-cs"/>
              </a:rPr>
              <a:t>DIAGRAM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63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319863-291B-49F6-ABED-01442A3F517A}"/>
              </a:ext>
            </a:extLst>
          </p:cNvPr>
          <p:cNvSpPr/>
          <p:nvPr/>
        </p:nvSpPr>
        <p:spPr>
          <a:xfrm>
            <a:off x="3461761" y="389886"/>
            <a:ext cx="2570922" cy="2425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99B602-E705-4D4A-8BB5-53A859C2A58C}"/>
              </a:ext>
            </a:extLst>
          </p:cNvPr>
          <p:cNvCxnSpPr>
            <a:cxnSpLocks/>
          </p:cNvCxnSpPr>
          <p:nvPr/>
        </p:nvCxnSpPr>
        <p:spPr>
          <a:xfrm>
            <a:off x="3432314" y="824803"/>
            <a:ext cx="257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0E5737-6654-4C3E-B4A9-1054EBAB0AB3}"/>
              </a:ext>
            </a:extLst>
          </p:cNvPr>
          <p:cNvCxnSpPr>
            <a:cxnSpLocks/>
          </p:cNvCxnSpPr>
          <p:nvPr/>
        </p:nvCxnSpPr>
        <p:spPr>
          <a:xfrm>
            <a:off x="3432314" y="1792212"/>
            <a:ext cx="257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CF150A0-89A9-4A7A-AF78-020CDB264664}"/>
              </a:ext>
            </a:extLst>
          </p:cNvPr>
          <p:cNvSpPr/>
          <p:nvPr/>
        </p:nvSpPr>
        <p:spPr>
          <a:xfrm>
            <a:off x="3496704" y="455471"/>
            <a:ext cx="24421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FORM</a:t>
            </a:r>
            <a:endParaRPr lang="en-US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FAD3E5-7292-4C80-9DBA-218FDC91C445}"/>
              </a:ext>
            </a:extLst>
          </p:cNvPr>
          <p:cNvSpPr/>
          <p:nvPr/>
        </p:nvSpPr>
        <p:spPr>
          <a:xfrm>
            <a:off x="3492055" y="824803"/>
            <a:ext cx="200086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USER TYPE : CHAR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AE78D8-3656-48FE-9533-9501D1827E26}"/>
              </a:ext>
            </a:extLst>
          </p:cNvPr>
          <p:cNvSpPr/>
          <p:nvPr/>
        </p:nvSpPr>
        <p:spPr>
          <a:xfrm>
            <a:off x="3454386" y="1111453"/>
            <a:ext cx="207621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USERNAME: CHAR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293A2F-030C-4A00-85CA-C8A7D346FA57}"/>
              </a:ext>
            </a:extLst>
          </p:cNvPr>
          <p:cNvSpPr/>
          <p:nvPr/>
        </p:nvSpPr>
        <p:spPr>
          <a:xfrm>
            <a:off x="3461761" y="1422880"/>
            <a:ext cx="20614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PASSWORD: CHAR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ED6450-C200-4D6A-AF27-6603D1CB8E65}"/>
              </a:ext>
            </a:extLst>
          </p:cNvPr>
          <p:cNvSpPr/>
          <p:nvPr/>
        </p:nvSpPr>
        <p:spPr>
          <a:xfrm>
            <a:off x="3550406" y="1898518"/>
            <a:ext cx="120712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LOGIN ();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6F3264-F287-4823-B332-B5B57E9F7F6F}"/>
              </a:ext>
            </a:extLst>
          </p:cNvPr>
          <p:cNvSpPr/>
          <p:nvPr/>
        </p:nvSpPr>
        <p:spPr>
          <a:xfrm>
            <a:off x="3550406" y="2245380"/>
            <a:ext cx="14123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LOGOUT ();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728DAC-2D97-4FEC-BB13-4F1B095AB00F}"/>
              </a:ext>
            </a:extLst>
          </p:cNvPr>
          <p:cNvSpPr/>
          <p:nvPr/>
        </p:nvSpPr>
        <p:spPr>
          <a:xfrm>
            <a:off x="569844" y="3669121"/>
            <a:ext cx="2570922" cy="2956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C72177-C956-4434-895E-AF44C3758140}"/>
              </a:ext>
            </a:extLst>
          </p:cNvPr>
          <p:cNvCxnSpPr>
            <a:cxnSpLocks/>
          </p:cNvCxnSpPr>
          <p:nvPr/>
        </p:nvCxnSpPr>
        <p:spPr>
          <a:xfrm>
            <a:off x="569844" y="4119696"/>
            <a:ext cx="257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C52D1E-7A78-4AD0-B99D-46467FAE1D72}"/>
              </a:ext>
            </a:extLst>
          </p:cNvPr>
          <p:cNvCxnSpPr>
            <a:cxnSpLocks/>
          </p:cNvCxnSpPr>
          <p:nvPr/>
        </p:nvCxnSpPr>
        <p:spPr>
          <a:xfrm>
            <a:off x="569844" y="5378077"/>
            <a:ext cx="257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52B44DA-2027-417E-B426-0FB202627328}"/>
              </a:ext>
            </a:extLst>
          </p:cNvPr>
          <p:cNvSpPr/>
          <p:nvPr/>
        </p:nvSpPr>
        <p:spPr>
          <a:xfrm>
            <a:off x="634234" y="3750364"/>
            <a:ext cx="24421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GUEST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2F256-ABBB-435B-8E6C-B7AA5C695FE9}"/>
              </a:ext>
            </a:extLst>
          </p:cNvPr>
          <p:cNvSpPr/>
          <p:nvPr/>
        </p:nvSpPr>
        <p:spPr>
          <a:xfrm>
            <a:off x="457490" y="4119696"/>
            <a:ext cx="200086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NAME: CHAR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D592DF-FEC9-4EAD-BF68-E917DF2D073D}"/>
              </a:ext>
            </a:extLst>
          </p:cNvPr>
          <p:cNvSpPr/>
          <p:nvPr/>
        </p:nvSpPr>
        <p:spPr>
          <a:xfrm>
            <a:off x="506575" y="4406346"/>
            <a:ext cx="207621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ROLLNO: CHAR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F15D2B-56E9-4F36-9238-F72FCA5A6E61}"/>
              </a:ext>
            </a:extLst>
          </p:cNvPr>
          <p:cNvSpPr/>
          <p:nvPr/>
        </p:nvSpPr>
        <p:spPr>
          <a:xfrm>
            <a:off x="443363" y="4707405"/>
            <a:ext cx="20614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MOB NO : INT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75A6C9-A693-4A6A-A098-05E22E5F3EA6}"/>
              </a:ext>
            </a:extLst>
          </p:cNvPr>
          <p:cNvSpPr/>
          <p:nvPr/>
        </p:nvSpPr>
        <p:spPr>
          <a:xfrm>
            <a:off x="589803" y="5482078"/>
            <a:ext cx="236112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PLACE ORDER ();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77B267-B37E-451D-BBB4-AD6D2DA2674E}"/>
              </a:ext>
            </a:extLst>
          </p:cNvPr>
          <p:cNvSpPr/>
          <p:nvPr/>
        </p:nvSpPr>
        <p:spPr>
          <a:xfrm>
            <a:off x="604875" y="5869415"/>
            <a:ext cx="206370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VERIFYDETAILS ();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2DCA40-F927-4F21-86E4-10EE151FC450}"/>
              </a:ext>
            </a:extLst>
          </p:cNvPr>
          <p:cNvSpPr/>
          <p:nvPr/>
        </p:nvSpPr>
        <p:spPr>
          <a:xfrm>
            <a:off x="3432314" y="3669122"/>
            <a:ext cx="2570922" cy="2425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A9E249-0C82-4793-8845-FC46A09721F2}"/>
              </a:ext>
            </a:extLst>
          </p:cNvPr>
          <p:cNvCxnSpPr>
            <a:cxnSpLocks/>
          </p:cNvCxnSpPr>
          <p:nvPr/>
        </p:nvCxnSpPr>
        <p:spPr>
          <a:xfrm>
            <a:off x="3432314" y="4119696"/>
            <a:ext cx="257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FB3AA4-5474-4389-8691-EA2DD4BB1092}"/>
              </a:ext>
            </a:extLst>
          </p:cNvPr>
          <p:cNvCxnSpPr>
            <a:cxnSpLocks/>
          </p:cNvCxnSpPr>
          <p:nvPr/>
        </p:nvCxnSpPr>
        <p:spPr>
          <a:xfrm>
            <a:off x="3432314" y="5087105"/>
            <a:ext cx="257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4C4682B-8649-4E5D-B2F8-D2C9D43AE2C2}"/>
              </a:ext>
            </a:extLst>
          </p:cNvPr>
          <p:cNvSpPr/>
          <p:nvPr/>
        </p:nvSpPr>
        <p:spPr>
          <a:xfrm>
            <a:off x="3496704" y="3750364"/>
            <a:ext cx="24421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DASHBOARD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372A90-0F59-4E2B-8F23-BDD6534478B4}"/>
              </a:ext>
            </a:extLst>
          </p:cNvPr>
          <p:cNvSpPr/>
          <p:nvPr/>
        </p:nvSpPr>
        <p:spPr>
          <a:xfrm>
            <a:off x="3291156" y="4121858"/>
            <a:ext cx="200086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TITLE: CHAR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1DA2F38-9678-4878-ACD9-B68A7A847838}"/>
              </a:ext>
            </a:extLst>
          </p:cNvPr>
          <p:cNvSpPr/>
          <p:nvPr/>
        </p:nvSpPr>
        <p:spPr>
          <a:xfrm>
            <a:off x="3311355" y="4406346"/>
            <a:ext cx="207621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NAME: CHAR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969AF9-BC9E-4A34-AD95-5E741149FF18}"/>
              </a:ext>
            </a:extLst>
          </p:cNvPr>
          <p:cNvSpPr/>
          <p:nvPr/>
        </p:nvSpPr>
        <p:spPr>
          <a:xfrm>
            <a:off x="3424941" y="4717773"/>
            <a:ext cx="20614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AUTHER: CHAR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EB1C740-961A-4807-8A2B-103CF51C5792}"/>
              </a:ext>
            </a:extLst>
          </p:cNvPr>
          <p:cNvSpPr/>
          <p:nvPr/>
        </p:nvSpPr>
        <p:spPr>
          <a:xfrm>
            <a:off x="3550405" y="5193411"/>
            <a:ext cx="198019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PLACE ORDER();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ED1953-9999-442D-876F-FA28ED5F8198}"/>
              </a:ext>
            </a:extLst>
          </p:cNvPr>
          <p:cNvSpPr/>
          <p:nvPr/>
        </p:nvSpPr>
        <p:spPr>
          <a:xfrm>
            <a:off x="3550406" y="5540273"/>
            <a:ext cx="209828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AVAIBLE BOOKS ();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4CE2B4-8258-4E41-9562-73688B57D93A}"/>
              </a:ext>
            </a:extLst>
          </p:cNvPr>
          <p:cNvSpPr/>
          <p:nvPr/>
        </p:nvSpPr>
        <p:spPr>
          <a:xfrm>
            <a:off x="6294784" y="3669122"/>
            <a:ext cx="2570922" cy="2425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135EC5-A26C-476E-8BC3-21861B962D1D}"/>
              </a:ext>
            </a:extLst>
          </p:cNvPr>
          <p:cNvCxnSpPr>
            <a:cxnSpLocks/>
          </p:cNvCxnSpPr>
          <p:nvPr/>
        </p:nvCxnSpPr>
        <p:spPr>
          <a:xfrm>
            <a:off x="6294784" y="4119696"/>
            <a:ext cx="257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AE2CA33-348E-4D9B-B68C-C3D5EF43E075}"/>
              </a:ext>
            </a:extLst>
          </p:cNvPr>
          <p:cNvCxnSpPr>
            <a:cxnSpLocks/>
          </p:cNvCxnSpPr>
          <p:nvPr/>
        </p:nvCxnSpPr>
        <p:spPr>
          <a:xfrm>
            <a:off x="6294784" y="5482078"/>
            <a:ext cx="257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3693C2B-872A-4B01-8919-94D887C86815}"/>
              </a:ext>
            </a:extLst>
          </p:cNvPr>
          <p:cNvSpPr/>
          <p:nvPr/>
        </p:nvSpPr>
        <p:spPr>
          <a:xfrm>
            <a:off x="6359174" y="3750364"/>
            <a:ext cx="24421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 ORDER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F4F0CF3-1768-49A2-B9EF-F1AAF18EE23A}"/>
              </a:ext>
            </a:extLst>
          </p:cNvPr>
          <p:cNvSpPr/>
          <p:nvPr/>
        </p:nvSpPr>
        <p:spPr>
          <a:xfrm>
            <a:off x="6354525" y="4119696"/>
            <a:ext cx="200086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ISSUE DATE: DATE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1CA3CC-A04D-4380-833F-203AB22D72F3}"/>
              </a:ext>
            </a:extLst>
          </p:cNvPr>
          <p:cNvSpPr/>
          <p:nvPr/>
        </p:nvSpPr>
        <p:spPr>
          <a:xfrm>
            <a:off x="6283085" y="4406346"/>
            <a:ext cx="236965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+RETURN DATE: DATE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84AE8E-8DAB-42DC-88B3-8157C6E646AB}"/>
              </a:ext>
            </a:extLst>
          </p:cNvPr>
          <p:cNvSpPr/>
          <p:nvPr/>
        </p:nvSpPr>
        <p:spPr>
          <a:xfrm>
            <a:off x="6084221" y="4731673"/>
            <a:ext cx="254147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+CATAGERY: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AEAAA34-798E-4426-9D90-A2C8643A23B9}"/>
              </a:ext>
            </a:extLst>
          </p:cNvPr>
          <p:cNvSpPr/>
          <p:nvPr/>
        </p:nvSpPr>
        <p:spPr>
          <a:xfrm>
            <a:off x="6255233" y="5557554"/>
            <a:ext cx="238844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CANCEL ORDER();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43C9EE7-3EA2-4AB5-892B-B97CAF78A0BA}"/>
              </a:ext>
            </a:extLst>
          </p:cNvPr>
          <p:cNvSpPr/>
          <p:nvPr/>
        </p:nvSpPr>
        <p:spPr>
          <a:xfrm>
            <a:off x="368175" y="5016522"/>
            <a:ext cx="235301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BRANCH: CHAR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7D2857F-0511-44F0-8534-7A793087B5E3}"/>
              </a:ext>
            </a:extLst>
          </p:cNvPr>
          <p:cNvSpPr/>
          <p:nvPr/>
        </p:nvSpPr>
        <p:spPr>
          <a:xfrm>
            <a:off x="634234" y="6247749"/>
            <a:ext cx="206370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CANCEL ORDER ();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278337B-CD4E-4827-A7D5-A4A746C3CECA}"/>
              </a:ext>
            </a:extLst>
          </p:cNvPr>
          <p:cNvSpPr/>
          <p:nvPr/>
        </p:nvSpPr>
        <p:spPr>
          <a:xfrm>
            <a:off x="6138307" y="5074283"/>
            <a:ext cx="254147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+ITEMS: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C0C582E-9739-4CB2-9BD5-4C59F49D833A}"/>
              </a:ext>
            </a:extLst>
          </p:cNvPr>
          <p:cNvCxnSpPr>
            <a:cxnSpLocks/>
            <a:stCxn id="41" idx="0"/>
            <a:endCxn id="2" idx="2"/>
          </p:cNvCxnSpPr>
          <p:nvPr/>
        </p:nvCxnSpPr>
        <p:spPr>
          <a:xfrm flipV="1">
            <a:off x="4717775" y="2815034"/>
            <a:ext cx="29447" cy="85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B7241EE-C562-4549-AA97-05E19ABD4550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6032683" y="1602460"/>
            <a:ext cx="1577009" cy="208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EAE2226-B378-0BCC-FEC1-938EE4B6EBF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140766" y="4775678"/>
            <a:ext cx="254728" cy="37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03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245</Words>
  <Application>Microsoft Office PowerPoint</Application>
  <PresentationFormat>On-screen Show (4:3)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Informal Roman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NCS</dc:creator>
  <cp:lastModifiedBy>NCS</cp:lastModifiedBy>
  <cp:revision>12</cp:revision>
  <dcterms:created xsi:type="dcterms:W3CDTF">2022-03-20T10:49:16Z</dcterms:created>
  <dcterms:modified xsi:type="dcterms:W3CDTF">2022-06-03T07:37:00Z</dcterms:modified>
</cp:coreProperties>
</file>