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874"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2000" b="0" i="0">
                <a:solidFill>
                  <a:srgbClr val="0D0D0D"/>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p:txBody>
        </p:sp>
      </p:grpSp>
      <p:sp>
        <p:nvSpPr>
          <p:cNvPr id="5" name="object 5"/>
          <p:cNvSpPr txBox="1"/>
          <p:nvPr/>
        </p:nvSpPr>
        <p:spPr>
          <a:xfrm>
            <a:off x="3428746" y="4032630"/>
            <a:ext cx="6553454" cy="176149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lang="en-IN" altLang="" sz="2800" dirty="0">
                <a:latin typeface="Times New Roman" panose="02020603050405020304" pitchFamily="18" charset="0"/>
                <a:cs typeface="Times New Roman" panose="02020603050405020304" pitchFamily="18" charset="0"/>
              </a:rPr>
              <a:t> JYOTIREKHA BORA</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au7212211040</a:t>
            </a:r>
            <a:r>
              <a:rPr lang="en-IN" altLang="en-US" sz="2800" spc="-10" dirty="0">
                <a:latin typeface="Times New Roman" panose="02020603050405020304" pitchFamily="18" charset="0"/>
                <a:cs typeface="Times New Roman" panose="02020603050405020304" pitchFamily="18" charset="0"/>
              </a:rPr>
              <a:t>23</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panose="02020603050405020304"/>
                <a:cs typeface="Times New Roman" panose="02020603050405020304"/>
              </a:rPr>
              <a:t>MULTIPURPOSE TEXT GENERATION </a:t>
            </a:r>
            <a:endParaRPr lang="en-US" sz="3200" dirty="0">
              <a:solidFill>
                <a:schemeClr val="tx2">
                  <a:lumMod val="60000"/>
                  <a:lumOff val="40000"/>
                </a:schemeClr>
              </a:solidFill>
              <a:latin typeface="Times New Roman" panose="02020603050405020304"/>
              <a:cs typeface="Times New Roman" panose="02020603050405020304"/>
            </a:endParaRPr>
          </a:p>
        </p:txBody>
      </p:sp>
      <p:pic>
        <p:nvPicPr>
          <p:cNvPr id="8" name="object 8"/>
          <p:cNvPicPr/>
          <p:nvPr/>
        </p:nvPicPr>
        <p:blipFill>
          <a:blip r:embed="rId1"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endParaRPr spc="-5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panose="020B0603020202020204"/>
                <a:cs typeface="Trebuchet MS" panose="020B0603020202020204"/>
              </a:rPr>
              <a:t>10</a:t>
            </a:r>
            <a:endParaRPr sz="1100">
              <a:latin typeface="Trebuchet MS" panose="020B0603020202020204"/>
              <a:cs typeface="Trebuchet MS" panose="020B0603020202020204"/>
            </a:endParaRPr>
          </a:p>
        </p:txBody>
      </p:sp>
      <p:sp>
        <p:nvSpPr>
          <p:cNvPr id="8" name="Rectangle 1"/>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1" cstate="print"/>
            <a:stretch>
              <a:fillRect/>
            </a:stretch>
          </p:blipFill>
          <p:spPr>
            <a:xfrm>
              <a:off x="676656" y="6467856"/>
              <a:ext cx="2142744" cy="199644"/>
            </a:xfrm>
            <a:prstGeom prst="rect">
              <a:avLst/>
            </a:prstGeom>
          </p:spPr>
        </p:pic>
        <p:pic>
          <p:nvPicPr>
            <p:cNvPr id="5" name="object 5"/>
            <p:cNvPicPr/>
            <p:nvPr/>
          </p:nvPicPr>
          <p:blipFill>
            <a:blip r:embed="rId2"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panose="02020603050405020304"/>
                <a:cs typeface="Times New Roman" panose="02020603050405020304"/>
              </a:rPr>
              <a:t>Multipurpose Text Generation Using LLM</a:t>
            </a:r>
            <a:endParaRPr lang="en-US" sz="2800" b="1" i="1" spc="600" dirty="0">
              <a:solidFill>
                <a:schemeClr val="tx2">
                  <a:lumMod val="60000"/>
                  <a:lumOff val="40000"/>
                </a:schemeClr>
              </a:solidFill>
              <a:latin typeface="Times New Roman" panose="02020603050405020304"/>
              <a:cs typeface="Times New Roman" panose="02020603050405020304"/>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Annual</a:t>
            </a:r>
            <a:r>
              <a:rPr sz="1100" b="1" spc="-80" dirty="0">
                <a:solidFill>
                  <a:srgbClr val="2C83C3"/>
                </a:solidFill>
                <a:latin typeface="Trebuchet MS" panose="020B0603020202020204"/>
                <a:cs typeface="Trebuchet MS" panose="020B0603020202020204"/>
              </a:rPr>
              <a:t> </a:t>
            </a:r>
            <a:r>
              <a:rPr sz="1100" b="1" spc="-2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p:txBody>
      </p:sp>
      <p:pic>
        <p:nvPicPr>
          <p:cNvPr id="16" name="object 16"/>
          <p:cNvPicPr/>
          <p:nvPr/>
        </p:nvPicPr>
        <p:blipFill>
          <a:blip r:embed="rId1"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2" cstate="print"/>
            <a:stretch>
              <a:fillRect/>
            </a:stretch>
          </p:blipFill>
          <p:spPr>
            <a:xfrm>
              <a:off x="466344" y="6409944"/>
              <a:ext cx="3706367" cy="295656"/>
            </a:xfrm>
            <a:prstGeom prst="rect">
              <a:avLst/>
            </a:prstGeom>
          </p:spPr>
        </p:pic>
        <p:pic>
          <p:nvPicPr>
            <p:cNvPr id="19" name="object 19"/>
            <p:cNvPicPr/>
            <p:nvPr/>
          </p:nvPicPr>
          <p:blipFill>
            <a:blip r:embed="rId3"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endParaRPr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panose="020B0603020202020204"/>
              <a:cs typeface="Trebuchet MS" panose="020B0603020202020204"/>
            </a:endParaRPr>
          </a:p>
        </p:txBody>
      </p:sp>
      <p:sp>
        <p:nvSpPr>
          <p:cNvPr id="25" name="Rectangle 3"/>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endParaRPr lang="en-US" b="0" i="0" dirty="0">
              <a:solidFill>
                <a:schemeClr val="tx1"/>
              </a:solidFill>
              <a:effectLst/>
              <a:latin typeface="Söhne"/>
            </a:endParaRP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endParaRPr lang="en-US" b="0" i="0" dirty="0">
              <a:solidFill>
                <a:schemeClr val="tx1"/>
              </a:solidFill>
              <a:effectLst/>
              <a:latin typeface="Söhne"/>
            </a:endParaRP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endParaRPr lang="en-US" b="0" i="0" dirty="0">
              <a:solidFill>
                <a:schemeClr val="tx1"/>
              </a:solidFill>
              <a:effectLst/>
              <a:latin typeface="Söhne"/>
            </a:endParaRP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endParaRPr lang="en-US" b="0" i="0" dirty="0">
              <a:solidFill>
                <a:schemeClr val="tx1"/>
              </a:solidFill>
              <a:effectLst/>
              <a:latin typeface="Söhne"/>
            </a:endParaRP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endParaRPr lang="en-US" b="0" i="0" dirty="0">
              <a:solidFill>
                <a:schemeClr val="tx1"/>
              </a:solidFill>
              <a:effectLst/>
              <a:latin typeface="Söhne"/>
            </a:endParaRP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
        <p:nvSpPr>
          <p:cNvPr id="14" name="Rectangle 3"/>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panose="02020603050405020304"/>
                <a:cs typeface="Times New Roman" panose="02020603050405020304"/>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panose="02020603050405020304"/>
                <a:cs typeface="Times New Roman" panose="02020603050405020304"/>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panose="02020603050405020304"/>
                <a:cs typeface="Times New Roman" panose="02020603050405020304"/>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panose="02020603050405020304"/>
              <a:cs typeface="Times New Roman" panose="02020603050405020304"/>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
        <p:nvSpPr>
          <p:cNvPr id="9" name="Rectangle 4"/>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Annual</a:t>
            </a:r>
            <a:r>
              <a:rPr sz="1100" b="1" spc="-80" dirty="0">
                <a:solidFill>
                  <a:srgbClr val="2C83C3"/>
                </a:solidFill>
                <a:latin typeface="Trebuchet MS" panose="020B0603020202020204"/>
                <a:cs typeface="Trebuchet MS" panose="020B0603020202020204"/>
              </a:rPr>
              <a:t> </a:t>
            </a:r>
            <a:r>
              <a:rPr sz="1100" b="1" spc="-2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1"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panose="020B0603020202020204"/>
                <a:cs typeface="Trebuchet MS" panose="020B0603020202020204"/>
              </a:rPr>
              <a:t>8</a:t>
            </a:r>
            <a:endParaRPr sz="1100">
              <a:latin typeface="Trebuchet MS" panose="020B0603020202020204"/>
              <a:cs typeface="Trebuchet MS" panose="020B0603020202020204"/>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panose="020B0603020202020204"/>
                <a:cs typeface="Trebuchet MS" panose="020B0603020202020204"/>
              </a:rPr>
              <a:t>n</a:t>
            </a:r>
            <a:endParaRPr sz="1100">
              <a:latin typeface="Trebuchet MS" panose="020B0603020202020204"/>
              <a:cs typeface="Trebuchet MS" panose="020B0603020202020204"/>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a:t>
            </a:r>
            <a:r>
              <a:rPr sz="1100" b="1" spc="3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nual</a:t>
            </a:r>
            <a:r>
              <a:rPr sz="1100" b="1" spc="-6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p:txBody>
      </p:sp>
      <p:pic>
        <p:nvPicPr>
          <p:cNvPr id="7" name="object 7"/>
          <p:cNvPicPr/>
          <p:nvPr/>
        </p:nvPicPr>
        <p:blipFill>
          <a:blip r:embed="rId1"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panose="020B0603020202020204"/>
                <a:cs typeface="Trebuchet MS" panose="020B0603020202020204"/>
              </a:rPr>
              <a:t>9</a:t>
            </a:r>
            <a:endParaRPr sz="1100">
              <a:latin typeface="Trebuchet MS" panose="020B0603020202020204"/>
              <a:cs typeface="Trebuchet MS" panose="020B0603020202020204"/>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endParaRPr spc="-10" dirty="0"/>
          </a:p>
        </p:txBody>
      </p:sp>
      <p:sp>
        <p:nvSpPr>
          <p:cNvPr id="14" name="TextBox 13"/>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 name="Picture 2" descr="LSTM Process of Character Level Text Generatio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5620</Words>
  <Application>WPS Presentation</Application>
  <PresentationFormat>Widescreen</PresentationFormat>
  <Paragraphs>112</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Calibri</vt:lpstr>
      <vt:lpstr>Times New Roman</vt:lpstr>
      <vt:lpstr>Times New Roman</vt:lpstr>
      <vt:lpstr>Söhne</vt:lpstr>
      <vt:lpstr>Segoe Print</vt:lpstr>
      <vt:lpstr>Microsoft YaHei</vt:lpstr>
      <vt:lpstr>Arial Unicode MS</vt:lpstr>
      <vt:lpstr>Office Theme</vt:lpstr>
      <vt:lpstr>MULTIPURPOSE TEXT GENERATION </vt:lpstr>
      <vt:lpstr>PROJECT TITLE</vt:lpstr>
      <vt:lpstr>AGENDA</vt:lpstr>
      <vt:lpstr>PROBLEM STATEMENT</vt:lpstr>
      <vt:lpstr>PROJECT OVERVIEW</vt:lpstr>
      <vt:lpstr>PowerPoint 演示文稿</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mubas</cp:lastModifiedBy>
  <cp:revision>7</cp:revision>
  <dcterms:created xsi:type="dcterms:W3CDTF">2024-04-17T11:35:00Z</dcterms:created>
  <dcterms:modified xsi:type="dcterms:W3CDTF">2024-04-30T11:29:52Z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2024-04-17T05:30:00Z</vt:filetime>
  </property>
  <property fmtid="{D5CDD505-2E9C-101B-9397-08002B2CF9AE}" pid="3" name="Creator">
    <vt:lpwstr>Microsoft® PowerPoint® 2021</vt:lpwstr>
  </property>
  <property fmtid="{D5CDD505-2E9C-101B-9397-08002B2CF9AE}" pid="4" name="LastSaved">
    <vt:filetime>2024-04-17T05:30:00Z</vt:filetime>
  </property>
  <property fmtid="{D5CDD505-2E9C-101B-9397-08002B2CF9AE}" pid="5" name="Producer">
    <vt:lpwstr>Microsoft® PowerPoint® 2021</vt:lpwstr>
  </property>
  <property fmtid="{D5CDD505-2E9C-101B-9397-08002B2CF9AE}" pid="6" name="ICV">
    <vt:lpwstr>2E9A59C17F234877AD112B7F66CA3A3A_12</vt:lpwstr>
  </property>
  <property fmtid="{D5CDD505-2E9C-101B-9397-08002B2CF9AE}" pid="7" name="KSOProductBuildVer">
    <vt:lpwstr>1033-12.2.0.13489</vt:lpwstr>
  </property>
</Properties>
</file>