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65" r:id="rId14"/>
    <p:sldId id="273" r:id="rId15"/>
    <p:sldId id="274" r:id="rId16"/>
    <p:sldId id="26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ratiNigam/Fertilizer-optimiz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gorithms-for-fertilizer-optimization" TargetMode="External"/><Relationship Id="rId2" Type="http://schemas.openxmlformats.org/officeDocument/2006/relationships/hyperlink" Target="https://www.analyticsvidhya.com/blog/2023/06/machine-learning-algorithms-for-precision-agricul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ritech.org/data-driven-fertiliz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Prashant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Lakkadwala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Aashi Garg               							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Nigam								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Jyotirjay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Narayan Gupta															Jatin Sani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670E1-E481-4DF3-E448-860492258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0" y="1541124"/>
            <a:ext cx="9320627" cy="46686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D492-CC1E-860E-2EFD-CE70F63B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03B8-07D7-3317-057B-F9878717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89C-79E4-BDB8-EC08-C4B3063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4800-C415-BB49-74F8-12A0A6D7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0F3F-B39A-E6D6-EF17-2548018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3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(</a:t>
            </a:r>
            <a:r>
              <a:rPr lang="en-IN" b="1" dirty="0"/>
              <a:t>Note: </a:t>
            </a:r>
            <a:r>
              <a:rPr lang="en-IN" dirty="0"/>
              <a:t>Need to show the Working UI during the presentation and Attach Screen Shots of working UI here)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75AC-B592-49CF-C33A-EDF8D56B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Complete Database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654" y="418627"/>
            <a:ext cx="3746230" cy="598515"/>
          </a:xfrm>
        </p:spPr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29458E-FFDF-73B2-1922-AA887598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397000"/>
            <a:ext cx="8979614" cy="49411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sz="2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https://github.com/AkratiNigam/Fertilizer-optimizer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6"/>
            <a:ext cx="8915400" cy="4473167"/>
          </a:xfrm>
        </p:spPr>
        <p:txBody>
          <a:bodyPr/>
          <a:lstStyle/>
          <a:p>
            <a:pPr marL="342900" marR="363220" lvl="0" indent="-342900">
              <a:lnSpc>
                <a:spcPct val="115000"/>
              </a:lnSpc>
              <a:spcBef>
                <a:spcPts val="5"/>
              </a:spcBef>
              <a:buSzPts val="1200"/>
              <a:buFont typeface="+mj-lt"/>
              <a:buAutoNum type="arabicPeriod"/>
              <a:tabLst>
                <a:tab pos="31051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Analytics Vidhya. (2023, Jun. 10). Machine Learning Algorithms for Precision Agriculture [Online].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Available: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://www.analyticsvidhya.com/blog/2023/06/machine-learning-algorithms-for-precision-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agriculture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363220" lvl="0" indent="-342900">
              <a:lnSpc>
                <a:spcPct val="115000"/>
              </a:lnSpc>
              <a:spcBef>
                <a:spcPts val="5"/>
              </a:spcBef>
              <a:buSzPts val="1200"/>
              <a:buFont typeface="+mj-lt"/>
              <a:buAutoNum type="arabicPeriod"/>
              <a:tabLst>
                <a:tab pos="31051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buSzPts val="1200"/>
              <a:buFont typeface="+mj-lt"/>
              <a:buAutoNum type="arabicPeriod"/>
              <a:tabLst>
                <a:tab pos="28638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Fawcett, T. An Introduction to ROC Analysis. Pattern Recognition Letters, (2006).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spcBef>
                <a:spcPts val="450"/>
              </a:spcBef>
              <a:buSzPts val="1200"/>
              <a:buFont typeface="+mj-lt"/>
              <a:buAutoNum type="arabicPeriod"/>
              <a:tabLst>
                <a:tab pos="28638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3855" lvl="0" indent="-342900">
              <a:lnSpc>
                <a:spcPct val="115000"/>
              </a:lnSpc>
              <a:buSzPts val="1200"/>
              <a:buFont typeface="+mj-lt"/>
              <a:buAutoNum type="arabicPeriod"/>
              <a:tabLst>
                <a:tab pos="36258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Kaggle. (2024). Algorithms for Fertilizer Optimization for higher yield [Online]. Available: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https://www.kaggle.com/datasets/algorithms-for-fertilizer-optimization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363855" lvl="0" indent="-342900">
              <a:lnSpc>
                <a:spcPct val="115000"/>
              </a:lnSpc>
              <a:buSzPts val="1200"/>
              <a:buFont typeface="+mj-lt"/>
              <a:buAutoNum type="arabicPeriod"/>
              <a:tabLst>
                <a:tab pos="36258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50"/>
              </a:spcBef>
              <a:buSzPts val="1200"/>
              <a:buFont typeface="+mj-lt"/>
              <a:buAutoNum type="arabicPeriod"/>
              <a:tabLst>
                <a:tab pos="32893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Green. (2021, Jul. 10). Data-Driven Approaches to Fertilizer Application [Online]. Available:</a:t>
            </a:r>
            <a:r>
              <a:rPr lang="en-US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https://www.agritech.org/data-driven-fertilizer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1.1 Overview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aims to create a data-driven solution that offers farmers optimal fertilizer usage recommendations based on soil health, crop type, and weather conditions.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analyzing various factors affecting soil and crop growth, this solution will promote sustainable farming practices, increase crop yields, and boost farmer incomes.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marL="1143000" lvl="2" indent="-228600">
              <a:spcBef>
                <a:spcPts val="700"/>
              </a:spcBef>
              <a:buSzPts val="1200"/>
              <a:buFont typeface="Arial" panose="020B0604020202020204" pitchFamily="34" charset="0"/>
              <a:buChar char="●"/>
              <a:tabLst>
                <a:tab pos="528320" algn="l"/>
                <a:tab pos="52895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Promote healthy soil by making recommendations on fertilizer use.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1143000" lvl="2" indent="-228600">
              <a:spcBef>
                <a:spcPts val="620"/>
              </a:spcBef>
              <a:buSzPts val="1200"/>
              <a:buFont typeface="Arial" panose="020B0604020202020204" pitchFamily="34" charset="0"/>
              <a:buChar char="●"/>
              <a:tabLst>
                <a:tab pos="528320" algn="l"/>
                <a:tab pos="52895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Increase agricultural productivity by fertilizing certain areas.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1143000" lvl="2" indent="-228600">
              <a:spcBef>
                <a:spcPts val="625"/>
              </a:spcBef>
              <a:buSzPts val="1200"/>
              <a:buFont typeface="Arial" panose="020B0604020202020204" pitchFamily="34" charset="0"/>
              <a:buChar char="●"/>
              <a:tabLst>
                <a:tab pos="528320" algn="l"/>
                <a:tab pos="52895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Minimize damage to the environment by avoiding excessive use of fertilizer.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marL="1143000" lvl="2" indent="-228600">
              <a:spcBef>
                <a:spcPts val="640"/>
              </a:spcBef>
              <a:buSzPts val="1200"/>
              <a:buFont typeface="Arial" panose="020B0604020202020204" pitchFamily="34" charset="0"/>
              <a:buChar char="●"/>
              <a:tabLst>
                <a:tab pos="528320" algn="l"/>
                <a:tab pos="52895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Maximize farmers' profits by offering data-driven advice.</a:t>
            </a:r>
            <a:b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49" y="318499"/>
            <a:ext cx="9059363" cy="1165107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3600" dirty="0"/>
              <a:t>2.1 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3" y="1483606"/>
            <a:ext cx="9770723" cy="521967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Farmers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Need an easy-to-use tool for fertilizer recommendations.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Desire increased crop yields and reduced farming costs.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Expect localized recommendations based on specific soil and weather conditions.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Agricultural Experts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Need tools to analyze and compare fertilizer strategies.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Require access to accurate data for advisory services.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Government and Agencies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Aim to promote sustainable farming practices.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Need data for policy-making and subsidy allocation.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Development Team</a:t>
            </a:r>
            <a:r>
              <a:rPr lang="en-US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Require a clear specification of functional and non-functional requirements.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Need access to real-time and historical data sources.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90" y="214320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89" y="1006867"/>
            <a:ext cx="9140163" cy="5075434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Input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 data on soil health, crop type, weather, and location from farmers or external systems.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Integration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real-time weather data and soil health reports using APIs or test results.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Processing and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machine learning (Random Forest Algorithm) to predict fertilizer type and quantity.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Recommendation System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precise fertilizer recommendations tailored to crop and environmental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Storage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Store user inputs, recommendation history, and regional datasets for analysis and improvements.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Interaction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 an intuitive interface for input and output (e.g., mobile app or web application).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 System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 users to validate recommendations and provide feedback for continuous improvement.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38" y="191607"/>
            <a:ext cx="8911687" cy="887180"/>
          </a:xfrm>
        </p:spPr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CD1F15-8557-794E-500C-95FAC67E2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8538" y="1145769"/>
            <a:ext cx="90760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response time (&lt; 3 seconds) for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support a growing number of users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must cater to non-technical users, with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data confidentiality and secure access 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be operational 24/7 with &gt;99% uptime.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on a range of devices, including low-spec smartphones and PCs.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environmentally sustainable fertilizer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D361B-8808-E424-56BA-EDE9C62291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365" y="873303"/>
            <a:ext cx="4169004" cy="5661061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C2AB0E-F889-4F16-87D6-2B48A8A0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8108" y="1356189"/>
            <a:ext cx="5907499" cy="531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, Agricultural Expert, System Admin, External Systems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Soil and Crop Data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Weather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Fertilizer Recommendations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Recommendations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Database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System Performance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Maintenance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New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0692"/>
            <a:ext cx="8911687" cy="1239265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sz="3600" dirty="0">
                <a:solidFill>
                  <a:schemeClr val="tx1"/>
                </a:solidFill>
              </a:rPr>
              <a:t>3.1</a:t>
            </a:r>
            <a:r>
              <a:rPr lang="en-IN" sz="3600" dirty="0"/>
              <a:t> Technical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25960-7AB6-A993-931F-66245A22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8" y="1639888"/>
            <a:ext cx="8784404" cy="46982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201" y="264514"/>
            <a:ext cx="8911687" cy="9170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922156-E30F-8EF6-38CE-118512939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3" y="1181529"/>
            <a:ext cx="8774129" cy="5052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840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Title of Project 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Aashi Garg</cp:lastModifiedBy>
  <cp:revision>14</cp:revision>
  <dcterms:created xsi:type="dcterms:W3CDTF">2024-09-26T07:25:32Z</dcterms:created>
  <dcterms:modified xsi:type="dcterms:W3CDTF">2024-11-28T16:06:19Z</dcterms:modified>
</cp:coreProperties>
</file>