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4/24/2025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4/24/2025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3808336" y="4048607"/>
            <a:ext cx="4905080" cy="2056516"/>
          </a:xfrm>
        </p:spPr>
        <p:txBody>
          <a:bodyPr>
            <a:normAutofit/>
          </a:bodyPr>
          <a:lstStyle/>
          <a:p>
            <a:r>
              <a:rPr lang="en-US" dirty="0"/>
              <a:t>Jyotirmoy Adhikary</a:t>
            </a:r>
          </a:p>
          <a:p>
            <a:endParaRPr lang="en-US" dirty="0"/>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1083</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Jyotirmoy Adhikary</cp:lastModifiedBy>
  <cp:revision>2</cp:revision>
  <dcterms:created xsi:type="dcterms:W3CDTF">2023-11-01T12:10:59Z</dcterms:created>
  <dcterms:modified xsi:type="dcterms:W3CDTF">2025-04-24T13:32:42Z</dcterms:modified>
</cp:coreProperties>
</file>