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5" r:id="rId17"/>
    <p:sldId id="280" r:id="rId18"/>
    <p:sldId id="274" r:id="rId19"/>
    <p:sldId id="279" r:id="rId20"/>
    <p:sldId id="276" r:id="rId21"/>
    <p:sldId id="281" r:id="rId22"/>
    <p:sldId id="277" r:id="rId23"/>
    <p:sldId id="282" r:id="rId24"/>
    <p:sldId id="278" r:id="rId25"/>
    <p:sldId id="283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>
        <p:scale>
          <a:sx n="100" d="100"/>
          <a:sy n="100" d="100"/>
        </p:scale>
        <p:origin x="-49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62547-3724-4424-8716-4884A8A0D9DE}" type="datetimeFigureOut">
              <a:rPr kumimoji="1" lang="en-US" smtClean="0"/>
              <a:pPr/>
              <a:t>8/6/2019</a:t>
            </a:fld>
            <a:endParaRPr kumimoji="1"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6C5EA-2951-4394-9314-5428A319CCBE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F407-B9BD-4623-AA37-763A18D138FF}" type="datetimeFigureOut">
              <a:rPr kumimoji="1" lang="ja-JP" altLang="en-US" smtClean="0"/>
              <a:pPr/>
              <a:t>2019/8/6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B645-9557-44CB-87A4-404290EB799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.co.jp/ja/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531440"/>
            <a:ext cx="9144000" cy="68613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9144000" cy="3528392"/>
          </a:xfrm>
        </p:spPr>
        <p:txBody>
          <a:bodyPr>
            <a:normAutofit/>
          </a:bodyPr>
          <a:lstStyle/>
          <a:p>
            <a:endParaRPr lang="en-US" altLang="ja-JP" sz="4400" dirty="0" smtClean="0">
              <a:latin typeface="Algerian" pitchFamily="82" charset="0"/>
              <a:hlinkClick r:id="rId3"/>
            </a:endParaRPr>
          </a:p>
          <a:p>
            <a:r>
              <a:rPr lang="en-US" altLang="ja-JP" sz="4400" dirty="0" smtClean="0">
                <a:latin typeface="Algerian" pitchFamily="82" charset="0"/>
                <a:hlinkClick r:id="rId3"/>
              </a:rPr>
              <a:t>https://www.ana.co.jp/ja/in/</a:t>
            </a:r>
            <a:endParaRPr kumimoji="1" lang="en-US" altLang="ja-JP" sz="4800" u="sng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171" t="9469" r="15241" b="6250"/>
          <a:stretch>
            <a:fillRect/>
          </a:stretch>
        </p:blipFill>
        <p:spPr bwMode="auto">
          <a:xfrm>
            <a:off x="0" y="404664"/>
            <a:ext cx="914400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6277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Popup For Error Message</a:t>
            </a:r>
            <a:endParaRPr kumimoji="1"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028384" y="1124744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en-US" dirty="0"/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6444208" y="35730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452320" y="3429000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en-US" dirty="0"/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5364088" y="458112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452320" y="4437112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/>
          </a:p>
        </p:txBody>
      </p:sp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131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95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1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Looks Good in </a:t>
            </a:r>
            <a:r>
              <a:rPr lang="en-US" altLang="ja-JP" sz="3600" u="sng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Popup windows</a:t>
            </a:r>
            <a:endParaRPr kumimoji="1" lang="en-IN" sz="3600" b="0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92" y="1124744"/>
            <a:ext cx="90730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ja-JP" altLang="en-US" sz="2800" smtClean="0"/>
              <a:t>①　</a:t>
            </a:r>
            <a:r>
              <a:rPr lang="en-US" altLang="ja-JP" sz="2800" dirty="0" smtClean="0"/>
              <a:t>Background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window in hold state </a:t>
            </a:r>
            <a:r>
              <a:rPr lang="en-US" altLang="ja-JP" sz="2800" dirty="0" smtClean="0"/>
              <a:t>until an unless </a:t>
            </a:r>
            <a:r>
              <a:rPr lang="en-US" altLang="ja-JP" sz="2800" dirty="0" smtClean="0"/>
              <a:t>you not </a:t>
            </a:r>
            <a:r>
              <a:rPr lang="en-US" altLang="ja-JP" sz="2800" dirty="0" smtClean="0"/>
              <a:t>click on close </a:t>
            </a:r>
            <a:r>
              <a:rPr lang="en-US" altLang="ja-JP" sz="2800" dirty="0" smtClean="0"/>
              <a:t>button</a:t>
            </a:r>
            <a:r>
              <a:rPr lang="en-US" altLang="ja-JP" sz="2800" dirty="0" smtClean="0"/>
              <a:t>.</a:t>
            </a:r>
            <a:r>
              <a:rPr lang="ja-JP" altLang="en-US" sz="2800" smtClean="0"/>
              <a:t>　</a:t>
            </a:r>
            <a:endParaRPr lang="en-US" altLang="ja-JP" sz="2800" dirty="0" smtClean="0"/>
          </a:p>
          <a:p>
            <a:pPr marL="514350" indent="-514350"/>
            <a:endParaRPr lang="en-US" altLang="ja-JP" sz="2800" dirty="0" smtClean="0"/>
          </a:p>
          <a:p>
            <a:pPr marL="514350" indent="-514350">
              <a:buAutoNum type="circleNumDbPlain" startAt="2"/>
            </a:pPr>
            <a:r>
              <a:rPr lang="en-US" altLang="ja-JP" sz="2800" dirty="0" smtClean="0"/>
              <a:t>Error message in red color and border of popup window is red and background is white.</a:t>
            </a:r>
          </a:p>
          <a:p>
            <a:pPr marL="514350" indent="-514350">
              <a:buAutoNum type="circleNumDbPlain" startAt="2"/>
            </a:pPr>
            <a:endParaRPr lang="en-US" altLang="ja-JP" sz="2800" dirty="0" smtClean="0"/>
          </a:p>
          <a:p>
            <a:pPr marL="514350" indent="-514350">
              <a:buAutoNum type="circleNumDbPlain" startAt="2"/>
            </a:pPr>
            <a:r>
              <a:rPr lang="en-US" altLang="ja-JP" sz="2800" dirty="0" smtClean="0"/>
              <a:t>Close Button text in white color and background blue color.</a:t>
            </a:r>
          </a:p>
          <a:p>
            <a:pPr marL="514350" indent="-514350">
              <a:buAutoNum type="circleNumDbPlain" startAt="2"/>
            </a:pPr>
            <a:endParaRPr lang="en-US" altLang="ja-JP" sz="2800" dirty="0" smtClean="0"/>
          </a:p>
          <a:p>
            <a:pPr marL="514350" indent="-514350">
              <a:buAutoNum type="circleNumDbPlain" startAt="2"/>
            </a:pP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727" t="9469" r="15233" b="46234"/>
          <a:stretch>
            <a:fillRect/>
          </a:stretch>
        </p:blipFill>
        <p:spPr bwMode="auto">
          <a:xfrm>
            <a:off x="70992" y="908720"/>
            <a:ext cx="907300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118762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Error Page</a:t>
            </a:r>
            <a:endParaRPr kumimoji="1"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11560" y="17008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1560" y="1916832"/>
            <a:ext cx="9361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47664" y="1772816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76056" y="242088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24128" y="314096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72200" y="2132856"/>
            <a:ext cx="360040" cy="11521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23</a:t>
            </a:r>
            <a:endParaRPr kumimoji="1"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220072" y="414908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588224" y="4005064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/>
          </a:p>
        </p:txBody>
      </p:sp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14"/>
            <a:ext cx="9144000" cy="68613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95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Looks Good in 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ＥｒｒｏｒＰａｇｅ　</a:t>
            </a:r>
            <a:endParaRPr kumimoji="1" lang="en-IN" sz="3600" b="0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92" y="1124744"/>
            <a:ext cx="907300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circleNumDbPlain"/>
            </a:pPr>
            <a:r>
              <a:rPr lang="en-US" altLang="ja-JP" sz="2800" dirty="0" smtClean="0"/>
              <a:t>Top Menu with black text and grey background at Left alignment </a:t>
            </a:r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r>
              <a:rPr lang="ja-JP" altLang="en-US" sz="2800" smtClean="0"/>
              <a:t>　</a:t>
            </a:r>
            <a:r>
              <a:rPr lang="en-US" altLang="ja-JP" sz="2800" dirty="0" smtClean="0"/>
              <a:t> Error Symbol in red color .</a:t>
            </a:r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r>
              <a:rPr lang="en-US" altLang="ja-JP" sz="2800" dirty="0" smtClean="0"/>
              <a:t>Error Message in red color and center alignment.</a:t>
            </a:r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r>
              <a:rPr lang="en-US" altLang="ja-JP" sz="2800" dirty="0" smtClean="0"/>
              <a:t>Back button with back arrow and back color text, white background and alignment is center.</a:t>
            </a:r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 startAt="2"/>
            </a:pP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10178" b="10272"/>
          <a:stretch>
            <a:fillRect/>
          </a:stretch>
        </p:blipFill>
        <p:spPr bwMode="auto">
          <a:xfrm>
            <a:off x="0" y="332656"/>
            <a:ext cx="914400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0"/>
            <a:ext cx="23397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Menu</a:t>
            </a:r>
            <a:r>
              <a:rPr lang="ja-JP" altLang="en-US" b="1" smtClean="0"/>
              <a:t>　</a:t>
            </a:r>
            <a:r>
              <a:rPr kumimoji="1" lang="en-US" altLang="ja-JP" b="1" dirty="0" smtClean="0"/>
              <a:t>And</a:t>
            </a:r>
            <a:r>
              <a:rPr kumimoji="1" lang="ja-JP" altLang="en-US" b="1" smtClean="0"/>
              <a:t>　</a:t>
            </a:r>
            <a:r>
              <a:rPr kumimoji="1" lang="en-US" altLang="ja-JP" b="1" dirty="0" smtClean="0"/>
              <a:t>Submenu</a:t>
            </a:r>
            <a:endParaRPr kumimoji="1"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67944" y="62068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436096" y="476672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980728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/>
          </a:p>
        </p:txBody>
      </p:sp>
      <p:pic>
        <p:nvPicPr>
          <p:cNvPr id="7" name="Picture 6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14"/>
            <a:ext cx="9144000" cy="686131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95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Looks Good in </a:t>
            </a:r>
            <a:r>
              <a:rPr lang="ja-JP" altLang="en-US" sz="3600" u="sng" noProof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Ｍｅｎｕｓ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　</a:t>
            </a:r>
            <a:endParaRPr kumimoji="1" lang="en-IN" sz="3600" b="0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24744"/>
            <a:ext cx="8820472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circleNumDbPlain"/>
            </a:pPr>
            <a:r>
              <a:rPr lang="ja-JP" altLang="en-US" sz="2800" smtClean="0"/>
              <a:t>Ｍａｉｎ　Ｍｅｎｕ　：</a:t>
            </a:r>
            <a:endParaRPr lang="en-US" altLang="ja-JP" sz="2800" dirty="0" smtClean="0"/>
          </a:p>
          <a:p>
            <a:pPr marL="971550" lvl="1" indent="-514350">
              <a:buFont typeface="Wingdings" pitchFamily="2" charset="2"/>
              <a:buChar char="l"/>
            </a:pPr>
            <a:r>
              <a:rPr lang="en-US" altLang="ja-JP" sz="2800" dirty="0" smtClean="0"/>
              <a:t>Main Menu text color is black and background is white.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en-US" altLang="ja-JP" sz="2800" dirty="0" smtClean="0"/>
              <a:t>when mouse hover on main menu blue color underline will show.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en-US" altLang="ja-JP" sz="2800" dirty="0" smtClean="0"/>
              <a:t>On Mouse hover sub menu will display.</a:t>
            </a:r>
          </a:p>
          <a:p>
            <a:pPr marL="514350" indent="-514350"/>
            <a:endParaRPr lang="en-US" altLang="ja-JP" sz="2800" dirty="0" smtClean="0"/>
          </a:p>
          <a:p>
            <a:pPr marL="514350" indent="-514350"/>
            <a:r>
              <a:rPr lang="ja-JP" altLang="en-US" sz="2800" smtClean="0"/>
              <a:t>②　Ｓｕｂ　Ｍｅｎｕ　：</a:t>
            </a:r>
            <a:endParaRPr lang="en-US" altLang="ja-JP" sz="2800" dirty="0" smtClean="0"/>
          </a:p>
          <a:p>
            <a:pPr marL="971550" lvl="1" indent="-514350">
              <a:buFont typeface="Wingdings" pitchFamily="2" charset="2"/>
              <a:buChar char="l"/>
            </a:pPr>
            <a:r>
              <a:rPr lang="en-US" altLang="ja-JP" sz="2800" dirty="0" smtClean="0"/>
              <a:t>Text Color White.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en-US" altLang="ja-JP" sz="2800" dirty="0" smtClean="0"/>
              <a:t>Background color blue.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ja-JP" altLang="en-US" sz="2800" smtClean="0"/>
              <a:t>Ｏ</a:t>
            </a:r>
            <a:r>
              <a:rPr lang="en-US" altLang="ja-JP" sz="2800" dirty="0" smtClean="0"/>
              <a:t>n mouse hover show white color underline.</a:t>
            </a:r>
          </a:p>
          <a:p>
            <a:pPr marL="971550" lvl="1" indent="-514350"/>
            <a:r>
              <a:rPr lang="en-US" altLang="ja-JP" sz="2800" dirty="0" smtClean="0"/>
              <a:t> </a:t>
            </a:r>
          </a:p>
          <a:p>
            <a:pPr marL="514350" indent="-514350"/>
            <a:endParaRPr lang="en-US" altLang="ja-JP" sz="2800" dirty="0" smtClean="0"/>
          </a:p>
          <a:p>
            <a:pPr marL="514350" indent="-514350"/>
            <a:r>
              <a:rPr lang="en-US" altLang="ja-JP" sz="2800" dirty="0" smtClean="0"/>
              <a:t>				</a:t>
            </a:r>
          </a:p>
          <a:p>
            <a:pPr marL="971550" lvl="1" indent="-514350">
              <a:buFont typeface="Wingdings" pitchFamily="2" charset="2"/>
              <a:buChar char="l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 startAt="2"/>
            </a:pP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0178" b="5499"/>
          <a:stretch>
            <a:fillRect/>
          </a:stretch>
        </p:blipFill>
        <p:spPr bwMode="auto">
          <a:xfrm>
            <a:off x="0" y="404664"/>
            <a:ext cx="9144000" cy="435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190770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Ｃａｌｅｎｄｅｒ　Ｖｉｅｗ</a:t>
            </a:r>
            <a:endParaRPr kumimoji="1"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100392" y="285293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532440" y="2708920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87824" y="27089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71800" y="3645024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23528" y="1628800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dirty="0"/>
          </a:p>
        </p:txBody>
      </p:sp>
      <p:pic>
        <p:nvPicPr>
          <p:cNvPr id="5" name="Picture 4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14"/>
            <a:ext cx="9144000" cy="686131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95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Looks Good in 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Ｃａｌｅｎｄｅｒ　Ｃｏｎｔｒｏｌ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　</a:t>
            </a:r>
            <a:endParaRPr kumimoji="1" lang="en-IN" sz="3600" b="0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124744"/>
            <a:ext cx="88204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/>
            <a:endParaRPr lang="en-US" altLang="ja-JP" sz="2800" dirty="0" smtClean="0"/>
          </a:p>
          <a:p>
            <a:pPr marL="514350" indent="-514350"/>
            <a:r>
              <a:rPr lang="en-US" altLang="ja-JP" sz="2800" dirty="0" smtClean="0"/>
              <a:t>				</a:t>
            </a:r>
          </a:p>
          <a:p>
            <a:pPr marL="971550" lvl="1" indent="-514350">
              <a:buFont typeface="Wingdings" pitchFamily="2" charset="2"/>
              <a:buChar char="l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/>
            </a:pPr>
            <a:endParaRPr lang="en-US" altLang="ja-JP" sz="2800" dirty="0" smtClean="0"/>
          </a:p>
          <a:p>
            <a:pPr marL="514350" indent="-514350">
              <a:buAutoNum type="circleNumDbPlain" startAt="2"/>
            </a:pPr>
            <a:endParaRPr lang="en-US" altLang="ja-JP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51520" y="1196752"/>
            <a:ext cx="9115188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/>
            <a:r>
              <a:rPr lang="en-US" dirty="0" smtClean="0"/>
              <a:t> </a:t>
            </a:r>
            <a:r>
              <a:rPr lang="ja-JP" altLang="en-US" sz="2800" smtClean="0"/>
              <a:t>①　</a:t>
            </a:r>
            <a:r>
              <a:rPr lang="en-US" altLang="en-US" sz="2800" dirty="0" smtClean="0"/>
              <a:t>Calendar show 3 months in single popup</a:t>
            </a:r>
            <a:r>
              <a:rPr lang="en-US" altLang="en-US" sz="2800" dirty="0" smtClean="0"/>
              <a:t>.</a:t>
            </a:r>
          </a:p>
          <a:p>
            <a:pPr indent="-514350"/>
            <a:endParaRPr lang="en-US" altLang="en-US" sz="2800" dirty="0" smtClean="0"/>
          </a:p>
          <a:p>
            <a:pPr indent="-514350"/>
            <a:r>
              <a:rPr lang="ja-JP" altLang="en-US" sz="2800" smtClean="0"/>
              <a:t>②　</a:t>
            </a:r>
            <a:r>
              <a:rPr lang="en-US" altLang="ja-JP" sz="2800" dirty="0" smtClean="0"/>
              <a:t>Selected date show in </a:t>
            </a:r>
            <a:r>
              <a:rPr lang="en-US" altLang="ja-JP" sz="2800" dirty="0" smtClean="0"/>
              <a:t>yellow </a:t>
            </a:r>
            <a:r>
              <a:rPr lang="en-US" altLang="ja-JP" sz="2800" dirty="0" smtClean="0"/>
              <a:t>color</a:t>
            </a:r>
            <a:r>
              <a:rPr lang="en-US" altLang="ja-JP" sz="2800" dirty="0" smtClean="0"/>
              <a:t>.</a:t>
            </a:r>
          </a:p>
          <a:p>
            <a:pPr indent="-514350"/>
            <a:endParaRPr lang="en-US" altLang="ja-JP" sz="2800" dirty="0" smtClean="0"/>
          </a:p>
          <a:p>
            <a:pPr indent="-514350"/>
            <a:r>
              <a:rPr lang="ja-JP" altLang="en-US" sz="2800" smtClean="0"/>
              <a:t>③　Ｗ</a:t>
            </a:r>
            <a:r>
              <a:rPr lang="en-US" altLang="ja-JP" sz="2800" dirty="0" smtClean="0"/>
              <a:t>hen </a:t>
            </a:r>
            <a:r>
              <a:rPr lang="en-US" altLang="ja-JP" sz="2800" dirty="0" smtClean="0"/>
              <a:t>click on out of popup </a:t>
            </a:r>
            <a:r>
              <a:rPr lang="en-US" altLang="ja-JP" sz="2800" dirty="0" smtClean="0"/>
              <a:t>window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space </a:t>
            </a:r>
            <a:r>
              <a:rPr lang="en-US" altLang="ja-JP" sz="2800" dirty="0" smtClean="0"/>
              <a:t>then popup </a:t>
            </a:r>
            <a:endParaRPr lang="en-US" altLang="ja-JP" sz="2800" dirty="0" smtClean="0"/>
          </a:p>
          <a:p>
            <a:pPr indent="-514350"/>
            <a:r>
              <a:rPr lang="ja-JP" altLang="en-US" sz="2800" smtClean="0"/>
              <a:t>　</a:t>
            </a:r>
            <a:r>
              <a:rPr lang="ja-JP" altLang="en-US" sz="2800" smtClean="0"/>
              <a:t>　　</a:t>
            </a:r>
            <a:r>
              <a:rPr lang="en-US" altLang="ja-JP" sz="2800" dirty="0" smtClean="0"/>
              <a:t>window </a:t>
            </a:r>
            <a:r>
              <a:rPr lang="en-US" altLang="ja-JP" sz="2800" dirty="0" smtClean="0"/>
              <a:t>will </a:t>
            </a:r>
            <a:r>
              <a:rPr lang="en-US" altLang="ja-JP" sz="2800" dirty="0" smtClean="0"/>
              <a:t>close</a:t>
            </a:r>
            <a:r>
              <a:rPr lang="en-US" altLang="ja-JP" sz="2800" dirty="0" smtClean="0"/>
              <a:t>.</a:t>
            </a:r>
          </a:p>
          <a:p>
            <a:pPr indent="-514350"/>
            <a:endParaRPr lang="en-US" alt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9091" b="5682"/>
          <a:stretch>
            <a:fillRect/>
          </a:stretch>
        </p:blipFill>
        <p:spPr bwMode="auto">
          <a:xfrm>
            <a:off x="0" y="476672"/>
            <a:ext cx="9144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69979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Ｈｅａｄｅｒ　ａｎｄ　Ｆｏｏｔｅｒ</a:t>
            </a:r>
            <a:endParaRPr kumimoji="1"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31640" y="9087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15616" y="1340768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72200" y="9087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156176" y="1340768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6024" y="98072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0" y="1412776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79512" y="2420888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/>
          </a:p>
        </p:txBody>
      </p:sp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14"/>
            <a:ext cx="9144000" cy="68613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95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Looks Good in 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Ｈｅａｄ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ｅ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ｒ＆Ｆ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ｏｏｔｅｒ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　</a:t>
            </a:r>
            <a:endParaRPr kumimoji="1" lang="en-IN" sz="3600" b="0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1196752"/>
            <a:ext cx="8912761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/>
            <a:r>
              <a:rPr lang="en-US" dirty="0" smtClean="0"/>
              <a:t> </a:t>
            </a:r>
            <a:r>
              <a:rPr lang="ja-JP" altLang="en-US" sz="2800" smtClean="0"/>
              <a:t>①</a:t>
            </a:r>
            <a:r>
              <a:rPr lang="ja-JP" altLang="en-US" sz="2800" smtClean="0"/>
              <a:t>　</a:t>
            </a:r>
            <a:r>
              <a:rPr lang="en-US" altLang="en-US" sz="2800" dirty="0" smtClean="0"/>
              <a:t> The Header is </a:t>
            </a:r>
            <a:r>
              <a:rPr lang="en-US" altLang="en-US" sz="2800" dirty="0" smtClean="0"/>
              <a:t>freezing </a:t>
            </a:r>
            <a:r>
              <a:rPr lang="en-US" altLang="en-US" sz="2800" dirty="0" smtClean="0"/>
              <a:t>with background white color. </a:t>
            </a:r>
            <a:endParaRPr lang="en-US" altLang="en-US" sz="2800" dirty="0" smtClean="0"/>
          </a:p>
          <a:p>
            <a:pPr indent="-514350"/>
            <a:endParaRPr lang="en-US" altLang="en-US" sz="2800" dirty="0" smtClean="0"/>
          </a:p>
          <a:p>
            <a:pPr indent="-514350">
              <a:buAutoNum type="circleNumDbPlain" startAt="2"/>
            </a:pPr>
            <a:r>
              <a:rPr lang="en-US" altLang="ja-JP" sz="2800" dirty="0" smtClean="0"/>
              <a:t>Logo </a:t>
            </a:r>
            <a:r>
              <a:rPr lang="en-US" altLang="ja-JP" sz="2800" dirty="0" smtClean="0"/>
              <a:t>is </a:t>
            </a:r>
            <a:r>
              <a:rPr lang="en-US" altLang="ja-JP" sz="2800" dirty="0" smtClean="0"/>
              <a:t>clickable. </a:t>
            </a:r>
            <a:r>
              <a:rPr lang="en-US" altLang="ja-JP" sz="2800" dirty="0" smtClean="0"/>
              <a:t>After clicking on logo then redirect </a:t>
            </a:r>
            <a:endParaRPr lang="en-US" altLang="ja-JP" sz="2800" dirty="0" smtClean="0"/>
          </a:p>
          <a:p>
            <a:pPr indent="-514350"/>
            <a:r>
              <a:rPr lang="ja-JP" altLang="en-US" sz="2800" smtClean="0"/>
              <a:t>　　</a:t>
            </a:r>
            <a:r>
              <a:rPr lang="en-US" altLang="ja-JP" sz="2800" dirty="0" smtClean="0"/>
              <a:t>on </a:t>
            </a:r>
            <a:r>
              <a:rPr lang="en-US" altLang="ja-JP" sz="2800" dirty="0" smtClean="0"/>
              <a:t>home page.</a:t>
            </a:r>
            <a:endParaRPr lang="en-US" altLang="ja-JP" sz="2800" dirty="0" smtClean="0"/>
          </a:p>
          <a:p>
            <a:pPr indent="-514350"/>
            <a:endParaRPr lang="en-US" altLang="ja-JP" sz="2800" dirty="0" smtClean="0"/>
          </a:p>
          <a:p>
            <a:pPr indent="-514350">
              <a:buAutoNum type="circleNumDbPlain" startAt="3"/>
            </a:pPr>
            <a:r>
              <a:rPr lang="en-US" altLang="ja-JP" sz="2800" dirty="0" smtClean="0"/>
              <a:t>Flight </a:t>
            </a:r>
            <a:r>
              <a:rPr lang="en-US" altLang="ja-JP" sz="2800" dirty="0" smtClean="0"/>
              <a:t>Reservation is link in blue color background and </a:t>
            </a:r>
            <a:endParaRPr lang="en-US" altLang="ja-JP" sz="2800" dirty="0" smtClean="0"/>
          </a:p>
          <a:p>
            <a:pPr indent="-514350"/>
            <a:r>
              <a:rPr lang="ja-JP" altLang="en-US" sz="2800" smtClean="0"/>
              <a:t>　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white </a:t>
            </a:r>
            <a:r>
              <a:rPr lang="en-US" altLang="ja-JP" sz="2800" dirty="0" smtClean="0"/>
              <a:t>color </a:t>
            </a:r>
            <a:r>
              <a:rPr lang="en-US" altLang="ja-JP" sz="2800" dirty="0" smtClean="0"/>
              <a:t>text.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After </a:t>
            </a:r>
            <a:r>
              <a:rPr lang="en-US" altLang="ja-JP" sz="2800" dirty="0" smtClean="0"/>
              <a:t>clicking on this link, page control </a:t>
            </a:r>
            <a:endParaRPr lang="en-US" altLang="ja-JP" sz="2800" dirty="0" smtClean="0"/>
          </a:p>
          <a:p>
            <a:pPr indent="-514350"/>
            <a:r>
              <a:rPr lang="ja-JP" altLang="en-US" sz="2800" smtClean="0"/>
              <a:t>　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will jump at top.</a:t>
            </a:r>
          </a:p>
          <a:p>
            <a:pPr indent="-514350"/>
            <a:endParaRPr lang="en-US" altLang="ja-JP" sz="2800" dirty="0" smtClean="0"/>
          </a:p>
          <a:p>
            <a:pPr indent="-514350"/>
            <a:r>
              <a:rPr lang="ja-JP" altLang="en-US" sz="2800" smtClean="0"/>
              <a:t>④　</a:t>
            </a:r>
            <a:r>
              <a:rPr lang="en-US" altLang="ja-JP" sz="2800" dirty="0" smtClean="0"/>
              <a:t>Footer </a:t>
            </a:r>
            <a:r>
              <a:rPr lang="en-US" altLang="ja-JP" sz="2800" dirty="0" smtClean="0"/>
              <a:t>is </a:t>
            </a:r>
            <a:r>
              <a:rPr lang="en-US" altLang="ja-JP" sz="2800" dirty="0" smtClean="0"/>
              <a:t>Black color </a:t>
            </a:r>
            <a:r>
              <a:rPr lang="en-US" altLang="ja-JP" sz="2800" dirty="0" smtClean="0"/>
              <a:t>and text color is </a:t>
            </a:r>
            <a:r>
              <a:rPr lang="en-US" altLang="ja-JP" sz="2800" dirty="0" smtClean="0"/>
              <a:t>white.</a:t>
            </a:r>
            <a:endParaRPr lang="en-US" alt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14"/>
            <a:ext cx="9144000" cy="6861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141277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 smtClean="0">
                <a:solidFill>
                  <a:schemeClr val="bg1"/>
                </a:solidFill>
                <a:latin typeface="Algerian" pitchFamily="82" charset="0"/>
              </a:rPr>
              <a:t>User Interface Design</a:t>
            </a:r>
            <a:endParaRPr kumimoji="1" lang="en-US" sz="48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2132856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smtClean="0">
                <a:solidFill>
                  <a:schemeClr val="bg1"/>
                </a:solidFill>
              </a:rPr>
              <a:t>　　　　　</a:t>
            </a:r>
            <a:r>
              <a:rPr lang="en-US" altLang="ja-JP" sz="2800" b="1" dirty="0" smtClean="0">
                <a:solidFill>
                  <a:schemeClr val="bg1"/>
                </a:solidFill>
              </a:rPr>
              <a:t>Findings &amp; Observations</a:t>
            </a:r>
            <a:endParaRPr lang="ja-JP" alt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757" t="8587" r="15859" b="5499"/>
          <a:stretch>
            <a:fillRect/>
          </a:stretch>
        </p:blipFill>
        <p:spPr bwMode="auto">
          <a:xfrm>
            <a:off x="0" y="476672"/>
            <a:ext cx="853244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4117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b="1" dirty="0" smtClean="0"/>
              <a:t>Registration</a:t>
            </a:r>
            <a:r>
              <a:rPr lang="ja-JP" altLang="en-US" b="1" smtClean="0"/>
              <a:t>　Ｐａｇｅ</a:t>
            </a:r>
            <a:endParaRPr lang="en-US" altLang="ja-JP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9552" y="22048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79512" y="2060848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88024" y="198884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436096" y="1844824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20272" y="494116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668344" y="4797152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dirty="0"/>
          </a:p>
        </p:txBody>
      </p:sp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14"/>
            <a:ext cx="9144000" cy="68613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95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1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Looks Good </a:t>
            </a:r>
            <a:r>
              <a:rPr kumimoji="1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　</a:t>
            </a:r>
            <a:r>
              <a:rPr lang="en-US" altLang="ja-JP" sz="3600" u="sng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Registration</a:t>
            </a:r>
            <a:r>
              <a:rPr lang="ja-JP" altLang="en-US" sz="3600" u="sng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　Ｐａｇｅ</a:t>
            </a:r>
            <a:endParaRPr lang="en-US" altLang="ja-JP" sz="3600" u="sng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　</a:t>
            </a:r>
            <a:endParaRPr kumimoji="1" lang="en-IN" sz="3600" b="0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196752"/>
            <a:ext cx="8974123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/>
            <a:r>
              <a:rPr lang="en-US" dirty="0" smtClean="0"/>
              <a:t> </a:t>
            </a:r>
            <a:r>
              <a:rPr lang="ja-JP" altLang="en-US" sz="2800" smtClean="0"/>
              <a:t>①</a:t>
            </a:r>
            <a:r>
              <a:rPr lang="ja-JP" altLang="en-US" sz="2800" smtClean="0"/>
              <a:t>　</a:t>
            </a:r>
            <a:r>
              <a:rPr lang="en-US" altLang="en-US" sz="2800" dirty="0" smtClean="0"/>
              <a:t> Show error message in </a:t>
            </a:r>
            <a:r>
              <a:rPr lang="en-US" altLang="en-US" sz="2800" dirty="0" smtClean="0"/>
              <a:t>rectangle </a:t>
            </a:r>
            <a:r>
              <a:rPr lang="en-US" altLang="en-US" sz="2800" dirty="0" smtClean="0"/>
              <a:t>box with red color.</a:t>
            </a:r>
            <a:endParaRPr lang="en-US" altLang="en-US" sz="2800" dirty="0" smtClean="0"/>
          </a:p>
          <a:p>
            <a:pPr indent="-514350"/>
            <a:endParaRPr lang="en-US" altLang="en-US" sz="2800" dirty="0" smtClean="0"/>
          </a:p>
          <a:p>
            <a:pPr indent="-514350">
              <a:buAutoNum type="circleNumDbPlain" startAt="2"/>
            </a:pPr>
            <a:r>
              <a:rPr lang="en-US" altLang="ja-JP" sz="2800" dirty="0" smtClean="0"/>
              <a:t>The error message as a link. when click on error </a:t>
            </a:r>
            <a:r>
              <a:rPr lang="en-US" altLang="ja-JP" sz="2800" dirty="0" smtClean="0"/>
              <a:t>message</a:t>
            </a:r>
          </a:p>
          <a:p>
            <a:pPr indent="-514350"/>
            <a:r>
              <a:rPr lang="ja-JP" altLang="en-US" sz="2800" smtClean="0"/>
              <a:t>　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link then focus redirect on appropriate error section</a:t>
            </a:r>
            <a:r>
              <a:rPr lang="en-US" altLang="ja-JP" sz="2800" dirty="0" smtClean="0"/>
              <a:t>.</a:t>
            </a:r>
          </a:p>
          <a:p>
            <a:pPr indent="-514350"/>
            <a:endParaRPr lang="en-US" altLang="ja-JP" sz="2800" dirty="0" smtClean="0"/>
          </a:p>
          <a:p>
            <a:pPr indent="-514350">
              <a:buAutoNum type="circleNumDbPlain" startAt="3"/>
            </a:pPr>
            <a:r>
              <a:rPr lang="en-US" altLang="ja-JP" sz="2800" dirty="0" smtClean="0"/>
              <a:t>Error section </a:t>
            </a:r>
            <a:r>
              <a:rPr lang="en-US" altLang="ja-JP" sz="2800" dirty="0" smtClean="0"/>
              <a:t>background </a:t>
            </a:r>
            <a:r>
              <a:rPr lang="en-US" altLang="ja-JP" sz="2800" dirty="0" smtClean="0"/>
              <a:t>in red color and text in white </a:t>
            </a:r>
            <a:endParaRPr lang="en-US" altLang="ja-JP" sz="2800" dirty="0" smtClean="0"/>
          </a:p>
          <a:p>
            <a:pPr indent="-514350"/>
            <a:r>
              <a:rPr lang="ja-JP" altLang="en-US" sz="2800" smtClean="0"/>
              <a:t>　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color</a:t>
            </a:r>
            <a:r>
              <a:rPr lang="en-US" altLang="ja-JP" sz="2800" dirty="0" smtClean="0"/>
              <a:t>.</a:t>
            </a:r>
            <a:endParaRPr lang="en-US" altLang="ja-JP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84380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Ｆｏｒｇｅｔ　Ｐａｓｓｗｏｒｄ　Ｐａｇｅ</a:t>
            </a:r>
            <a:endParaRPr kumimoji="1"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656" t="8587" r="18554" b="5499"/>
          <a:stretch>
            <a:fillRect/>
          </a:stretch>
        </p:blipFill>
        <p:spPr bwMode="auto">
          <a:xfrm>
            <a:off x="0" y="332656"/>
            <a:ext cx="91440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7308304" y="112474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604448" y="980728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en-US" dirty="0"/>
          </a:p>
        </p:txBody>
      </p:sp>
      <p:cxnSp>
        <p:nvCxnSpPr>
          <p:cNvPr id="13" name="Straight Connector 12"/>
          <p:cNvCxnSpPr>
            <a:endCxn id="9" idx="1"/>
          </p:cNvCxnSpPr>
          <p:nvPr/>
        </p:nvCxnSpPr>
        <p:spPr>
          <a:xfrm>
            <a:off x="7308304" y="1124744"/>
            <a:ext cx="129614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87824" y="19168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779912" y="1700808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95936" y="24208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788024" y="2276872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dirty="0"/>
          </a:p>
        </p:txBody>
      </p:sp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14"/>
            <a:ext cx="9144000" cy="68613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9512" y="0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kumimoji="1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endParaRPr lang="en-US" sz="2800" u="sng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endParaRPr kumimoji="1" lang="en-US" sz="2800" b="0" i="0" u="sng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kumimoji="1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</a:t>
            </a:r>
            <a:r>
              <a:rPr kumimoji="1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Looks Good </a:t>
            </a:r>
            <a:r>
              <a:rPr kumimoji="1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</a:t>
            </a:r>
            <a:r>
              <a:rPr lang="ja-JP" altLang="en-US" sz="32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　</a:t>
            </a:r>
            <a:r>
              <a:rPr lang="ja-JP" altLang="en-US" sz="3200" u="sng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Ｆｏｒｇｅｔ　Ｐａｓｓｗｏｒｄ　Ｐａｇｅ</a:t>
            </a:r>
            <a:endParaRPr lang="en-US" altLang="ja-JP" sz="3200" u="sng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endParaRPr lang="en-US" altLang="ja-JP" sz="3600" u="sng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ja-JP" altLang="en-US" sz="36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　</a:t>
            </a:r>
            <a:endParaRPr kumimoji="1" lang="en-IN" sz="3600" b="0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196752"/>
            <a:ext cx="9042860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/>
            <a:r>
              <a:rPr lang="en-US" dirty="0" smtClean="0"/>
              <a:t> </a:t>
            </a:r>
            <a:r>
              <a:rPr lang="ja-JP" altLang="en-US" sz="2800" smtClean="0"/>
              <a:t>①</a:t>
            </a:r>
            <a:r>
              <a:rPr lang="ja-JP" altLang="en-US" sz="2800" smtClean="0"/>
              <a:t>　</a:t>
            </a:r>
            <a:r>
              <a:rPr lang="en-US" altLang="en-US" sz="2800" dirty="0" smtClean="0"/>
              <a:t> Show error message in </a:t>
            </a:r>
            <a:r>
              <a:rPr lang="en-US" altLang="en-US" sz="2800" dirty="0" smtClean="0"/>
              <a:t>rectangle </a:t>
            </a:r>
            <a:r>
              <a:rPr lang="en-US" altLang="en-US" sz="2800" dirty="0" smtClean="0"/>
              <a:t>box with red color.</a:t>
            </a:r>
            <a:endParaRPr lang="en-US" altLang="en-US" sz="2800" dirty="0" smtClean="0"/>
          </a:p>
          <a:p>
            <a:pPr indent="-514350"/>
            <a:endParaRPr lang="en-US" altLang="en-US" sz="2800" dirty="0" smtClean="0"/>
          </a:p>
          <a:p>
            <a:pPr indent="-514350">
              <a:buAutoNum type="circleNumDbPlain" startAt="2"/>
            </a:pPr>
            <a:r>
              <a:rPr lang="en-US" altLang="ja-JP" sz="2800" dirty="0" smtClean="0"/>
              <a:t>The error message as a link. when click on error </a:t>
            </a:r>
            <a:r>
              <a:rPr lang="en-US" altLang="ja-JP" sz="2800" dirty="0" smtClean="0"/>
              <a:t>message</a:t>
            </a:r>
          </a:p>
          <a:p>
            <a:pPr indent="-514350"/>
            <a:r>
              <a:rPr lang="ja-JP" altLang="en-US" sz="2800" smtClean="0"/>
              <a:t>　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link then </a:t>
            </a:r>
            <a:r>
              <a:rPr lang="en-US" altLang="ja-JP" sz="2800" dirty="0" smtClean="0"/>
              <a:t>focus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on </a:t>
            </a:r>
            <a:r>
              <a:rPr lang="en-US" altLang="ja-JP" sz="2800" dirty="0" smtClean="0"/>
              <a:t>textbox</a:t>
            </a:r>
            <a:r>
              <a:rPr lang="en-US" altLang="ja-JP" sz="2800" dirty="0" smtClean="0"/>
              <a:t>.</a:t>
            </a:r>
          </a:p>
          <a:p>
            <a:pPr indent="-514350"/>
            <a:endParaRPr lang="en-US" altLang="ja-JP" sz="2800" dirty="0" smtClean="0"/>
          </a:p>
          <a:p>
            <a:pPr indent="-514350">
              <a:buAutoNum type="circleNumDbPlain" startAt="3"/>
            </a:pPr>
            <a:r>
              <a:rPr lang="en-US" altLang="ja-JP" sz="2800" dirty="0" smtClean="0"/>
              <a:t>"Password will send on registered email" this </a:t>
            </a:r>
            <a:r>
              <a:rPr lang="en-US" altLang="ja-JP" sz="2800" dirty="0" smtClean="0"/>
              <a:t>information</a:t>
            </a:r>
          </a:p>
          <a:p>
            <a:pPr indent="-514350"/>
            <a:r>
              <a:rPr lang="ja-JP" altLang="en-US" sz="2800" smtClean="0"/>
              <a:t>　</a:t>
            </a:r>
            <a:r>
              <a:rPr lang="ja-JP" altLang="en-US" sz="2800" smtClean="0"/>
              <a:t>　　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shows.</a:t>
            </a:r>
            <a:endParaRPr lang="en-US" altLang="ja-JP" sz="28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42798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Ｌｏｇｉｎ　Ｐｒｏｃｅｓｓ　Ａｎｄ　Ｅｒｒｏｒ　Ｍｅｓｓａｇｅ</a:t>
            </a:r>
            <a:endParaRPr kumimoji="1"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23874" t="8859" r="23318" b="29328"/>
          <a:stretch>
            <a:fillRect/>
          </a:stretch>
        </p:blipFill>
        <p:spPr bwMode="auto">
          <a:xfrm>
            <a:off x="395535" y="692696"/>
            <a:ext cx="7704857" cy="509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5220072" y="24928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012160" y="2348880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60032" y="34290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652120" y="3284984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88024" y="393305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80112" y="3789040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/>
          </a:p>
        </p:txBody>
      </p:sp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14"/>
            <a:ext cx="9144000" cy="68613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9512" y="0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kumimoji="1" lang="en-US" sz="3200" b="0" i="0" u="sng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endParaRPr lang="en-US" sz="3200" u="sng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endParaRPr kumimoji="1" lang="en-US" sz="3200" b="0" i="0" u="sng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endParaRPr kumimoji="1" lang="en-US" sz="3600" b="0" i="0" u="sng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kumimoji="1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</a:t>
            </a:r>
            <a:r>
              <a:rPr kumimoji="1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Looks Good </a:t>
            </a:r>
            <a:r>
              <a:rPr kumimoji="1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</a:t>
            </a:r>
            <a:r>
              <a:rPr lang="ja-JP" altLang="en-US" sz="28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　</a:t>
            </a:r>
            <a:r>
              <a:rPr lang="ja-JP" altLang="en-US" sz="2800" u="sng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Ｌｏｇｉｎ　Ｐｒｏｃｅｓｓ　Ａｎｄ　Ｅｒｒｏｒ</a:t>
            </a:r>
            <a:r>
              <a:rPr lang="ja-JP" altLang="en-US" sz="28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　</a:t>
            </a:r>
            <a:endParaRPr lang="en-US" altLang="ja-JP" sz="2800" u="sng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ja-JP" altLang="en-US" sz="28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Ｍ</a:t>
            </a:r>
            <a:r>
              <a:rPr lang="ja-JP" altLang="en-US" sz="2800" u="sng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ｅｓｓａｇｅ</a:t>
            </a:r>
            <a:endParaRPr lang="en-US" altLang="ja-JP" sz="2800" u="sng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endParaRPr lang="en-US" altLang="ja-JP" sz="3600" u="sng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endParaRPr lang="en-US" altLang="ja-JP" sz="4000" u="sng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ja-JP" altLang="en-US" sz="40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　</a:t>
            </a:r>
            <a:endParaRPr kumimoji="1" lang="en-IN" sz="4000" b="0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196752"/>
            <a:ext cx="890795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514350"/>
            <a:r>
              <a:rPr lang="en-US" altLang="en-US" sz="2800" dirty="0" smtClean="0"/>
              <a:t>When user give wrong login input and click on Login button </a:t>
            </a:r>
            <a:endParaRPr lang="en-US" altLang="en-US" sz="2800" dirty="0" smtClean="0"/>
          </a:p>
          <a:p>
            <a:pPr indent="-514350"/>
            <a:r>
              <a:rPr lang="ja-JP" altLang="en-US" sz="2800" smtClean="0"/>
              <a:t>　</a:t>
            </a:r>
            <a:r>
              <a:rPr lang="en-US" altLang="en-US" sz="2800" dirty="0" smtClean="0"/>
              <a:t>then </a:t>
            </a:r>
            <a:r>
              <a:rPr lang="en-US" altLang="en-US" sz="2800" dirty="0" smtClean="0"/>
              <a:t>redirect on this page. </a:t>
            </a:r>
            <a:endParaRPr lang="en-US" altLang="en-US" sz="2800" dirty="0" smtClean="0"/>
          </a:p>
          <a:p>
            <a:pPr indent="-514350"/>
            <a:endParaRPr lang="en-US" altLang="en-US" sz="2800" dirty="0" smtClean="0"/>
          </a:p>
          <a:p>
            <a:pPr indent="-514350"/>
            <a:r>
              <a:rPr lang="ja-JP" altLang="en-US" sz="2800" smtClean="0"/>
              <a:t>①</a:t>
            </a:r>
            <a:r>
              <a:rPr lang="ja-JP" altLang="en-US" sz="2800" smtClean="0"/>
              <a:t>　</a:t>
            </a:r>
            <a:r>
              <a:rPr lang="en-US" altLang="en-US" sz="2800" dirty="0" smtClean="0"/>
              <a:t> Error Message with star(*) Symbol.</a:t>
            </a:r>
            <a:endParaRPr lang="en-US" altLang="en-US" sz="2800" dirty="0" smtClean="0"/>
          </a:p>
          <a:p>
            <a:pPr indent="-514350"/>
            <a:endParaRPr lang="en-US" altLang="en-US" sz="2800" dirty="0" smtClean="0"/>
          </a:p>
          <a:p>
            <a:pPr indent="-514350">
              <a:buAutoNum type="circleNumDbPlain" startAt="2"/>
            </a:pPr>
            <a:r>
              <a:rPr lang="en-US" altLang="ja-JP" sz="2800" dirty="0" smtClean="0"/>
              <a:t>Forget Password page </a:t>
            </a:r>
            <a:r>
              <a:rPr lang="en-US" altLang="ja-JP" sz="2800" dirty="0" smtClean="0"/>
              <a:t>link.</a:t>
            </a:r>
          </a:p>
          <a:p>
            <a:pPr indent="-514350"/>
            <a:endParaRPr lang="en-US" altLang="ja-JP" sz="2800" dirty="0" smtClean="0"/>
          </a:p>
          <a:p>
            <a:pPr indent="-514350">
              <a:buAutoNum type="circleNumDbPlain" startAt="3"/>
            </a:pPr>
            <a:r>
              <a:rPr lang="en-US" altLang="ja-JP" sz="2800" dirty="0" smtClean="0"/>
              <a:t>Button for redirect on home page.</a:t>
            </a:r>
            <a:endParaRPr lang="en-US" altLang="ja-JP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724" t="9469" r="10786" b="12766"/>
          <a:stretch>
            <a:fillRect/>
          </a:stretch>
        </p:blipFill>
        <p:spPr bwMode="auto">
          <a:xfrm>
            <a:off x="0" y="332656"/>
            <a:ext cx="9144000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899592" y="6206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39552" y="476672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995936" y="3356992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9</a:t>
            </a:r>
            <a:endParaRPr kumimoji="1"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491880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995936" y="3861048"/>
            <a:ext cx="504056" cy="2160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10</a:t>
            </a:r>
            <a:endParaRPr kumimoji="1"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131840" y="55892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067944" y="5445224"/>
            <a:ext cx="504056" cy="2160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11</a:t>
            </a:r>
            <a:endParaRPr kumimoji="1"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804248" y="580526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300192" y="5661248"/>
            <a:ext cx="504056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12</a:t>
            </a:r>
            <a:endParaRPr kumimoji="1"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0" y="0"/>
            <a:ext cx="12596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Home Page</a:t>
            </a:r>
            <a:endParaRPr kumimoji="1"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372200" y="62068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228184" y="1268760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956376" y="6206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244408" y="476672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en-US" dirty="0"/>
          </a:p>
        </p:txBody>
      </p:sp>
      <p:cxnSp>
        <p:nvCxnSpPr>
          <p:cNvPr id="41" name="Straight Arrow Connector 40"/>
          <p:cNvCxnSpPr>
            <a:stCxn id="42" idx="3"/>
          </p:cNvCxnSpPr>
          <p:nvPr/>
        </p:nvCxnSpPr>
        <p:spPr>
          <a:xfrm>
            <a:off x="1619672" y="9087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259632" y="764704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524328" y="9087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380312" y="1556792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55576" y="13407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95536" y="1196752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6</a:t>
            </a:r>
            <a:endParaRPr kumimoji="1"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827584" y="22768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67544" y="2132856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7</a:t>
            </a:r>
            <a:endParaRPr kumimoji="1"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491880" y="28529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491880" y="30689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95936" y="2924944"/>
            <a:ext cx="2160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211960" y="2852936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8</a:t>
            </a:r>
            <a:endParaRPr kumimoji="1"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995936" y="2852936"/>
            <a:ext cx="0" cy="2160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491880" y="35010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14"/>
            <a:ext cx="9144000" cy="68613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pPr>
              <a:buNone/>
            </a:pPr>
            <a:r>
              <a:rPr lang="ja-JP" altLang="en-US" sz="2800" smtClean="0"/>
              <a:t>①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Title is Left Aligned in header section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With Blue Color.</a:t>
            </a:r>
          </a:p>
          <a:p>
            <a:pPr>
              <a:buNone/>
            </a:pPr>
            <a:r>
              <a:rPr lang="ja-JP" altLang="en-US" sz="2800" smtClean="0"/>
              <a:t>②　</a:t>
            </a:r>
            <a:r>
              <a:rPr lang="en-US" altLang="ja-JP" sz="2800" dirty="0" smtClean="0"/>
              <a:t>Language Change Button taken in heading section, User can easy change language.</a:t>
            </a:r>
          </a:p>
          <a:p>
            <a:pPr>
              <a:buNone/>
            </a:pPr>
            <a:r>
              <a:rPr lang="ja-JP" altLang="en-US" sz="2800" smtClean="0"/>
              <a:t>③　</a:t>
            </a:r>
            <a:r>
              <a:rPr lang="en-US" altLang="ja-JP" sz="2800" dirty="0" smtClean="0"/>
              <a:t>Textbox for Searching in heading session and also give Searching symbol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there.</a:t>
            </a:r>
          </a:p>
          <a:p>
            <a:pPr>
              <a:buNone/>
            </a:pPr>
            <a:r>
              <a:rPr lang="ja-JP" altLang="en-US" sz="2800" smtClean="0"/>
              <a:t>④　</a:t>
            </a:r>
            <a:r>
              <a:rPr lang="en-US" altLang="ja-JP" sz="2800" dirty="0" smtClean="0"/>
              <a:t>Main Menu in Black color and down arrow in blue color.</a:t>
            </a:r>
          </a:p>
          <a:p>
            <a:pPr>
              <a:buNone/>
            </a:pPr>
            <a:r>
              <a:rPr lang="ja-JP" altLang="en-US" sz="2800" smtClean="0"/>
              <a:t>⑤　</a:t>
            </a:r>
            <a:r>
              <a:rPr lang="en-US" altLang="ja-JP" sz="2800" dirty="0" smtClean="0"/>
              <a:t>Login/Join Link in blue color in heading section with down arrow symbol.</a:t>
            </a:r>
          </a:p>
          <a:p>
            <a:pPr>
              <a:buNone/>
            </a:pPr>
            <a:r>
              <a:rPr lang="ja-JP" altLang="en-US" sz="2800" smtClean="0"/>
              <a:t>⑥　</a:t>
            </a:r>
            <a:r>
              <a:rPr lang="en-US" altLang="ja-JP" sz="2800" dirty="0" smtClean="0"/>
              <a:t>Selected Link in Square blue color and not selected in black square and text in white color.</a:t>
            </a:r>
          </a:p>
          <a:p>
            <a:pPr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5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Looks Good in </a:t>
            </a:r>
            <a:r>
              <a:rPr kumimoji="1" lang="en-US" altLang="ja-JP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Home</a:t>
            </a:r>
            <a:r>
              <a:rPr kumimoji="1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</a:t>
            </a:r>
            <a:endParaRPr kumimoji="1" lang="en-IN" sz="4400" b="0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/>
          </a:p>
        </p:txBody>
      </p:sp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14"/>
            <a:ext cx="9144000" cy="68613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ja-JP" altLang="en-US" sz="2800" smtClean="0"/>
              <a:t>⑦</a:t>
            </a:r>
            <a:r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lang="en-US" altLang="ja-JP" sz="2800" dirty="0" smtClean="0"/>
              <a:t>Square with white color boarder and background blue color with select square show down arrow</a:t>
            </a:r>
          </a:p>
          <a:p>
            <a:pPr marL="342900" lvl="0" indent="-342900">
              <a:spcBef>
                <a:spcPct val="20000"/>
              </a:spcBef>
            </a:pPr>
            <a:r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⑧　</a:t>
            </a:r>
            <a:r>
              <a:rPr lang="en-US" altLang="ja-JP" sz="2800" dirty="0" smtClean="0"/>
              <a:t>No extra space for Clear button and Search button.</a:t>
            </a:r>
          </a:p>
          <a:p>
            <a:pPr marL="342900" lvl="0" indent="-342900">
              <a:spcBef>
                <a:spcPct val="20000"/>
              </a:spcBef>
            </a:pPr>
            <a:r>
              <a:rPr lang="ja-JP" altLang="en-US" sz="2800" smtClean="0"/>
              <a:t>⑨　</a:t>
            </a:r>
            <a:r>
              <a:rPr lang="en-US" altLang="ja-JP" sz="2800" dirty="0" smtClean="0"/>
              <a:t>The Calendar control show 3 months in single popup window.</a:t>
            </a:r>
          </a:p>
          <a:p>
            <a:pPr marL="342900" lvl="0" indent="-342900">
              <a:spcBef>
                <a:spcPct val="20000"/>
              </a:spcBef>
            </a:pPr>
            <a:r>
              <a:rPr lang="ja-JP" altLang="en-US" sz="2800" smtClean="0"/>
              <a:t>⑩　</a:t>
            </a:r>
            <a:r>
              <a:rPr lang="en-US" altLang="ja-JP" sz="2800" dirty="0" smtClean="0"/>
              <a:t>Plus and minus symbol with white color and background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in</a:t>
            </a:r>
            <a:r>
              <a:rPr lang="ja-JP" altLang="en-US" sz="2800" smtClean="0"/>
              <a:t>　</a:t>
            </a:r>
            <a:r>
              <a:rPr lang="en-US" altLang="ja-JP" sz="2800" dirty="0" smtClean="0"/>
              <a:t>light blue and middle box in white color.</a:t>
            </a:r>
          </a:p>
          <a:p>
            <a:pPr marL="342900" lvl="0" indent="-342900">
              <a:spcBef>
                <a:spcPct val="20000"/>
              </a:spcBef>
            </a:pPr>
            <a:r>
              <a:rPr lang="ja-JP" altLang="en-US" sz="2800" smtClean="0"/>
              <a:t>⑪　</a:t>
            </a:r>
            <a:r>
              <a:rPr lang="en-US" altLang="ja-JP" sz="2800" dirty="0" smtClean="0"/>
              <a:t>Button in yellow color and background blue color.</a:t>
            </a:r>
          </a:p>
          <a:p>
            <a:pPr marL="342900" lvl="0" indent="-342900">
              <a:spcBef>
                <a:spcPct val="20000"/>
              </a:spcBef>
            </a:pPr>
            <a:r>
              <a:rPr lang="ja-JP" altLang="en-US" sz="2800" smtClean="0"/>
              <a:t>⑫　</a:t>
            </a:r>
            <a:r>
              <a:rPr lang="en-US" altLang="ja-JP" sz="2800" dirty="0" smtClean="0"/>
              <a:t>Background image slide show and play/Pause </a:t>
            </a:r>
            <a:r>
              <a:rPr lang="ja-JP" altLang="en-US" sz="2800" smtClean="0"/>
              <a:t>　　</a:t>
            </a:r>
            <a:r>
              <a:rPr lang="en-US" altLang="ja-JP" sz="2800" dirty="0" smtClean="0"/>
              <a:t>Functionality.</a:t>
            </a:r>
          </a:p>
          <a:p>
            <a:pPr marL="342900" lvl="0" indent="-342900">
              <a:spcBef>
                <a:spcPct val="20000"/>
              </a:spcBef>
            </a:pP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l="14727" t="9469" r="15233" b="8829"/>
          <a:stretch>
            <a:fillRect/>
          </a:stretch>
        </p:blipFill>
        <p:spPr bwMode="auto">
          <a:xfrm>
            <a:off x="0" y="404664"/>
            <a:ext cx="9144000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169168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Login</a:t>
            </a:r>
            <a:r>
              <a:rPr kumimoji="1" lang="ja-JP" altLang="en-US" sz="2000" b="1" smtClean="0"/>
              <a:t>　Ｐａｇｅ</a:t>
            </a:r>
            <a:r>
              <a:rPr kumimoji="1" lang="en-US" altLang="ja-JP" sz="2000" b="1" dirty="0" smtClean="0"/>
              <a:t> </a:t>
            </a:r>
            <a:endParaRPr kumimoji="1" lang="en-US" sz="2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355976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123728" y="1268760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endParaRPr kumimoji="1"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355976" y="50131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619672" y="14127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99592" y="51571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843808" y="378904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987824" y="407707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355976" y="306896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43608" y="587727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627784" y="5733256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6</a:t>
            </a:r>
            <a:endParaRPr kumimoji="1"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860032" y="4869160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99592" y="5445224"/>
            <a:ext cx="489654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796136" y="5301208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en-US" dirty="0"/>
          </a:p>
        </p:txBody>
      </p:sp>
      <p:sp>
        <p:nvSpPr>
          <p:cNvPr id="43" name="Oval 42"/>
          <p:cNvSpPr/>
          <p:nvPr/>
        </p:nvSpPr>
        <p:spPr>
          <a:xfrm>
            <a:off x="4860032" y="2492896"/>
            <a:ext cx="360040" cy="7200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en-US" dirty="0"/>
          </a:p>
        </p:txBody>
      </p:sp>
      <p:sp>
        <p:nvSpPr>
          <p:cNvPr id="44" name="Oval 43"/>
          <p:cNvSpPr/>
          <p:nvPr/>
        </p:nvSpPr>
        <p:spPr>
          <a:xfrm>
            <a:off x="4355976" y="3573016"/>
            <a:ext cx="360040" cy="7200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en-US" dirty="0"/>
          </a:p>
        </p:txBody>
      </p:sp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14"/>
            <a:ext cx="9144000" cy="686131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95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Looks Good in </a:t>
            </a:r>
            <a:r>
              <a:rPr lang="ja-JP" altLang="en-US" sz="4400" u="sng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Ｌｏｇｉｎ</a:t>
            </a:r>
            <a:r>
              <a:rPr kumimoji="1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</a:t>
            </a:r>
            <a:endParaRPr kumimoji="1" lang="en-IN" sz="4400" b="0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endParaRPr lang="en-US" altLang="ja-JP" sz="2800" dirty="0" smtClean="0"/>
          </a:p>
          <a:p>
            <a:pPr marL="342900" lvl="0" indent="-342900">
              <a:spcBef>
                <a:spcPct val="20000"/>
              </a:spcBef>
            </a:pPr>
            <a:endParaRPr lang="en-US" altLang="ja-JP" sz="2800" dirty="0" smtClean="0"/>
          </a:p>
          <a:p>
            <a:pPr marL="514350" lvl="0" indent="-514350">
              <a:spcBef>
                <a:spcPct val="20000"/>
              </a:spcBef>
              <a:buAutoNum type="circleNumDbPlain"/>
            </a:pPr>
            <a:r>
              <a:rPr lang="en-US" altLang="ja-JP" sz="2800" dirty="0" smtClean="0"/>
              <a:t>Member login title is Left Aligned in blue color.</a:t>
            </a:r>
          </a:p>
          <a:p>
            <a:pPr marL="514350" lvl="0" indent="-514350">
              <a:spcBef>
                <a:spcPct val="20000"/>
              </a:spcBef>
              <a:buAutoNum type="circleNumDbPlain"/>
            </a:pPr>
            <a:r>
              <a:rPr lang="en-US" altLang="ja-JP" sz="2800" dirty="0" smtClean="0"/>
              <a:t>After clicking on textbox border of textbox show in blue color.</a:t>
            </a:r>
          </a:p>
          <a:p>
            <a:pPr marL="514350" lvl="0" indent="-514350">
              <a:spcBef>
                <a:spcPct val="20000"/>
              </a:spcBef>
              <a:buAutoNum type="circleNumDbPlain"/>
            </a:pPr>
            <a:r>
              <a:rPr lang="en-US" altLang="ja-JP" sz="2800" dirty="0" smtClean="0"/>
              <a:t>On Mouse Hover link color change blue to grey.</a:t>
            </a:r>
          </a:p>
          <a:p>
            <a:pPr marL="514350" lvl="0" indent="-514350">
              <a:spcBef>
                <a:spcPct val="20000"/>
              </a:spcBef>
              <a:buAutoNum type="circleNumDbPlain"/>
            </a:pPr>
            <a:r>
              <a:rPr lang="en-US" altLang="ja-JP" sz="2800" dirty="0" smtClean="0"/>
              <a:t>Login Button color is Orange and white text and when mouse hover on login button change orange color to light orange color.</a:t>
            </a:r>
          </a:p>
          <a:p>
            <a:pPr marL="514350" lvl="0" indent="-514350">
              <a:spcBef>
                <a:spcPct val="20000"/>
              </a:spcBef>
              <a:buAutoNum type="circleNumDbPlain"/>
            </a:pPr>
            <a:r>
              <a:rPr lang="en-US" altLang="ja-JP" sz="2800" dirty="0" smtClean="0"/>
              <a:t>Back button color is grey with white text and back arrow symbol.</a:t>
            </a:r>
          </a:p>
          <a:p>
            <a:pPr marL="514350" lvl="0" indent="-514350">
              <a:spcBef>
                <a:spcPct val="20000"/>
              </a:spcBef>
              <a:buAutoNum type="circleNumDbPlain"/>
            </a:pPr>
            <a:r>
              <a:rPr lang="en-US" altLang="ja-JP" sz="2800" dirty="0" smtClean="0"/>
              <a:t>Important Information text is Red color</a:t>
            </a:r>
          </a:p>
          <a:p>
            <a:pPr marL="514350" lvl="0" indent="-514350">
              <a:spcBef>
                <a:spcPct val="20000"/>
              </a:spcBef>
              <a:buAutoNum type="circleNumDbPlain"/>
            </a:pPr>
            <a:endParaRPr lang="en-US" altLang="ja-JP" sz="2800" dirty="0" smtClean="0"/>
          </a:p>
          <a:p>
            <a:pPr marL="514350" lvl="0" indent="-514350">
              <a:spcBef>
                <a:spcPct val="20000"/>
              </a:spcBef>
              <a:buAutoNum type="circleNumDbPlain"/>
            </a:pPr>
            <a:endParaRPr lang="en-US" altLang="ja-JP" sz="2800" dirty="0" smtClean="0"/>
          </a:p>
          <a:p>
            <a:pPr marL="514350" lvl="0" indent="-514350">
              <a:spcBef>
                <a:spcPct val="20000"/>
              </a:spcBef>
              <a:buAutoNum type="circleNumDbPlain"/>
            </a:pPr>
            <a:endParaRPr lang="en-US" altLang="ja-JP" sz="2800" dirty="0" smtClean="0"/>
          </a:p>
          <a:p>
            <a:pPr marL="342900" lvl="0" indent="-342900">
              <a:spcBef>
                <a:spcPct val="20000"/>
              </a:spcBef>
            </a:pP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2509" t="9469" r="24127" b="6250"/>
          <a:stretch>
            <a:fillRect/>
          </a:stretch>
        </p:blipFill>
        <p:spPr bwMode="auto">
          <a:xfrm>
            <a:off x="0" y="332656"/>
            <a:ext cx="9144000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21237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Registration</a:t>
            </a:r>
            <a:r>
              <a:rPr kumimoji="1" lang="ja-JP" altLang="en-US" b="1" smtClean="0"/>
              <a:t>　Ｐａｇｅ</a:t>
            </a:r>
            <a:endParaRPr kumimoji="1"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87624" y="17728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7624" y="1988840"/>
            <a:ext cx="58326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75856" y="17728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292080" y="17728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20272" y="17728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4008" y="1988840"/>
            <a:ext cx="0" cy="2160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9992" y="2204864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55776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55776" y="2852936"/>
            <a:ext cx="7200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275856" y="2708920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2</a:t>
            </a:r>
            <a:endParaRPr kumimoji="1"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292080" y="39330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796136" y="3789040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  <a:endParaRPr kumimoji="1"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987824" y="5157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491880" y="5013176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4</a:t>
            </a:r>
            <a:endParaRPr kumimoji="1"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868144" y="65253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372200" y="6381328"/>
            <a:ext cx="360040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5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43327" y="0"/>
            <a:ext cx="9587327" cy="71939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992" y="1124744"/>
            <a:ext cx="90730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ja-JP" altLang="en-US" sz="2800" smtClean="0"/>
              <a:t>①　</a:t>
            </a:r>
            <a:r>
              <a:rPr lang="en-US" altLang="ja-JP" sz="2800" dirty="0" smtClean="0"/>
              <a:t>Selected section square border and text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in red color and </a:t>
            </a:r>
            <a:r>
              <a:rPr lang="ja-JP" altLang="en-US" sz="2800" smtClean="0"/>
              <a:t>　　　　　　　　　　　　　　　　　</a:t>
            </a:r>
            <a:r>
              <a:rPr lang="en-US" altLang="ja-JP" sz="2800" dirty="0" smtClean="0"/>
              <a:t>background in light red color.</a:t>
            </a:r>
          </a:p>
          <a:p>
            <a:pPr marL="514350" indent="-514350">
              <a:buAutoNum type="circleNumDbPlain" startAt="2"/>
            </a:pPr>
            <a:r>
              <a:rPr lang="en-US" altLang="ja-JP" sz="2800" dirty="0" smtClean="0"/>
              <a:t>Terms and Conditions fond name is Time new roman and font size is 10.5 with black color text and bold.</a:t>
            </a:r>
          </a:p>
          <a:p>
            <a:pPr marL="514350" indent="-514350">
              <a:buAutoNum type="circleNumDbPlain" startAt="2"/>
            </a:pPr>
            <a:r>
              <a:rPr lang="en-US" altLang="ja-JP" sz="2800" dirty="0" smtClean="0"/>
              <a:t>Required label in red color and small uncheck checkbox.</a:t>
            </a:r>
          </a:p>
          <a:p>
            <a:pPr marL="514350" indent="-514350">
              <a:buAutoNum type="circleNumDbPlain" startAt="2"/>
            </a:pPr>
            <a:r>
              <a:rPr lang="en-US" altLang="ja-JP" sz="2800" dirty="0" smtClean="0"/>
              <a:t>"Required" text is white color and other text is black color and background is light pink.</a:t>
            </a:r>
          </a:p>
          <a:p>
            <a:pPr marL="514350" indent="-514350">
              <a:buAutoNum type="circleNumDbPlain" startAt="2"/>
            </a:pPr>
            <a:r>
              <a:rPr lang="en-US" altLang="ja-JP" sz="2800" dirty="0" smtClean="0"/>
              <a:t>Button text white color and background brown color and Button Alignment is Center.</a:t>
            </a:r>
          </a:p>
          <a:p>
            <a:pPr marL="514350" indent="-514350">
              <a:buAutoNum type="circleNumDbPlain" startAt="2"/>
            </a:pPr>
            <a:endParaRPr lang="en-US" altLang="ja-JP" sz="2800" dirty="0" smtClean="0"/>
          </a:p>
          <a:p>
            <a:pPr marL="514350" indent="-514350">
              <a:buAutoNum type="circleNumDbPlain" startAt="2"/>
            </a:pPr>
            <a:endParaRPr lang="en-US" altLang="ja-JP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5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Looks Good in </a:t>
            </a:r>
            <a:r>
              <a:rPr lang="ja-JP" altLang="en-US" sz="3600" u="sng" noProof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Ｒｅｇｉｓｔｒａｔｉｏｎ</a:t>
            </a:r>
            <a:r>
              <a:rPr kumimoji="1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Page</a:t>
            </a:r>
            <a:endParaRPr kumimoji="1" lang="en-IN" sz="3600" b="0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1281</TotalTime>
  <Words>305</Words>
  <Application>Microsoft Office PowerPoint</Application>
  <PresentationFormat>On-screen Show (4:3)</PresentationFormat>
  <Paragraphs>209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Sumit</dc:creator>
  <cp:lastModifiedBy>Sumit</cp:lastModifiedBy>
  <cp:revision>131</cp:revision>
  <dcterms:created xsi:type="dcterms:W3CDTF">2019-07-31T09:13:39Z</dcterms:created>
  <dcterms:modified xsi:type="dcterms:W3CDTF">2019-08-06T09:33:45Z</dcterms:modified>
</cp:coreProperties>
</file>