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76" r:id="rId4"/>
    <p:sldId id="268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84" y="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53C41-8EB2-42D6-8650-EE447AA4A1A3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D0CEB-6B34-465B-8A97-78D990F3EF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80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1CE44F-A92B-4E35-8809-E40424DEA742}" type="datetimeFigureOut">
              <a:rPr lang="en-IN" smtClean="0"/>
              <a:pPr/>
              <a:t>06-09-2019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5E0559-5CA5-493A-BC61-026D00530DA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User Interface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 smtClean="0"/>
              <a:t>Findings &amp; Observations</a:t>
            </a:r>
            <a:endParaRPr kumimoji="1" lang="ja-JP" altLang="en-US" b="1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IN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00" y="2060848"/>
            <a:ext cx="9014400" cy="4906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968367" y="272368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Elbow Connector 6"/>
          <p:cNvCxnSpPr>
            <a:endCxn id="5" idx="2"/>
          </p:cNvCxnSpPr>
          <p:nvPr/>
        </p:nvCxnSpPr>
        <p:spPr>
          <a:xfrm>
            <a:off x="899592" y="2708920"/>
            <a:ext cx="1068775" cy="104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83841" y="331937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lbow Connector 8"/>
          <p:cNvCxnSpPr/>
          <p:nvPr/>
        </p:nvCxnSpPr>
        <p:spPr>
          <a:xfrm>
            <a:off x="963841" y="3409374"/>
            <a:ext cx="1068775" cy="104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IN" dirty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00" y="1955184"/>
            <a:ext cx="9014400" cy="4905375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7" idx="4"/>
          </p:cNvCxnSpPr>
          <p:nvPr/>
        </p:nvCxnSpPr>
        <p:spPr>
          <a:xfrm rot="5400000">
            <a:off x="4215459" y="5729759"/>
            <a:ext cx="999285" cy="14218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99992" y="5031209"/>
            <a:ext cx="572401" cy="27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2, 3</a:t>
            </a:r>
            <a:endParaRPr lang="en-IN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707855" y="426376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lbow Connector 8"/>
          <p:cNvCxnSpPr>
            <a:endCxn id="8" idx="0"/>
          </p:cNvCxnSpPr>
          <p:nvPr/>
        </p:nvCxnSpPr>
        <p:spPr>
          <a:xfrm rot="5400000">
            <a:off x="4545764" y="3336574"/>
            <a:ext cx="1179284" cy="6751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624551" y="510600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Elbow Connector 13"/>
          <p:cNvCxnSpPr>
            <a:endCxn id="13" idx="2"/>
          </p:cNvCxnSpPr>
          <p:nvPr/>
        </p:nvCxnSpPr>
        <p:spPr>
          <a:xfrm>
            <a:off x="2555776" y="5091237"/>
            <a:ext cx="1068775" cy="104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490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Account Register</a:t>
            </a:r>
            <a:endParaRPr lang="en-IN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00" y="1847905"/>
            <a:ext cx="9014400" cy="49053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087744" y="34110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2267744" y="3501008"/>
            <a:ext cx="1068775" cy="104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87944" y="254691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Elbow Connector 7"/>
          <p:cNvCxnSpPr>
            <a:stCxn id="7" idx="4"/>
          </p:cNvCxnSpPr>
          <p:nvPr/>
        </p:nvCxnSpPr>
        <p:spPr>
          <a:xfrm rot="16200000" flipH="1">
            <a:off x="3671900" y="3032956"/>
            <a:ext cx="774096" cy="162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875715" y="25728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Elbow Connector 11"/>
          <p:cNvCxnSpPr>
            <a:stCxn id="11" idx="4"/>
          </p:cNvCxnSpPr>
          <p:nvPr/>
        </p:nvCxnSpPr>
        <p:spPr>
          <a:xfrm rot="16200000" flipH="1">
            <a:off x="4659671" y="3058925"/>
            <a:ext cx="774096" cy="162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4008" y="45451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Elbow Connector 13"/>
          <p:cNvCxnSpPr>
            <a:stCxn id="13" idx="4"/>
          </p:cNvCxnSpPr>
          <p:nvPr/>
        </p:nvCxnSpPr>
        <p:spPr>
          <a:xfrm rot="16200000" flipH="1">
            <a:off x="4337964" y="5031188"/>
            <a:ext cx="774096" cy="162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629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04" y="2276872"/>
            <a:ext cx="8378096" cy="439248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Header has only Site Logo</a:t>
            </a:r>
            <a:endParaRPr lang="en-IN" dirty="0" smtClean="0">
              <a:solidFill>
                <a:schemeClr val="accent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Footer has only site map and some general menus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Footer is in dark grey background color</a:t>
            </a:r>
            <a:endParaRPr lang="en-US" dirty="0" smtClean="0">
              <a:solidFill>
                <a:schemeClr val="accent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Labels are displayed in Bold Black 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Mandatory fields are shown as “</a:t>
            </a:r>
            <a:r>
              <a:rPr lang="ja-JP" altLang="en-US" dirty="0" smtClean="0">
                <a:solidFill>
                  <a:schemeClr val="accent1"/>
                </a:solidFill>
                <a:latin typeface="+mj-lt"/>
              </a:rPr>
              <a:t>必須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When input field is selected, its border changed to Blue 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Buttons in Orange color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Button gets enabled only if all the mandatory fields are filled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Back button is also provided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1052736"/>
            <a:ext cx="8856984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What Looks Good in Login &amp; Register Page</a:t>
            </a:r>
            <a:endParaRPr lang="en-IN" sz="4000" dirty="0"/>
          </a:p>
        </p:txBody>
      </p:sp>
    </p:spTree>
    <p:extLst>
      <p:ext uri="{BB962C8B-B14F-4D97-AF65-F5344CB8AC3E}">
        <p14:creationId xmlns="" xmlns:p14="http://schemas.microsoft.com/office/powerpoint/2010/main" val="35260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969</TotalTime>
  <Words>102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User Interface Design</vt:lpstr>
      <vt:lpstr>Login Page</vt:lpstr>
      <vt:lpstr>Login Page</vt:lpstr>
      <vt:lpstr>New Account Register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Adarsh</dc:creator>
  <cp:lastModifiedBy>laxmandas</cp:lastModifiedBy>
  <cp:revision>57</cp:revision>
  <dcterms:created xsi:type="dcterms:W3CDTF">2019-05-14T07:40:24Z</dcterms:created>
  <dcterms:modified xsi:type="dcterms:W3CDTF">2019-09-06T06:25:27Z</dcterms:modified>
</cp:coreProperties>
</file>