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1021f99e6_0_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1021f99e6_0_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1021f99e6_0_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1021f99e6_0_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1021f99e6_0_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01021f99e6_0_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1021f99e6_0_10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01021f99e6_0_10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1021f99e6_0_1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01021f99e6_0_1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1021f99e6_0_1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01021f99e6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1021f99e6_0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01021f99e6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collinsdictionary.com/dictionary/english/list" TargetMode="External"/><Relationship Id="rId4" Type="http://schemas.openxmlformats.org/officeDocument/2006/relationships/hyperlink" Target="https://www.collinsdictionary.com/dictionary/english/fact" TargetMode="External"/><Relationship Id="rId5" Type="http://schemas.openxmlformats.org/officeDocument/2006/relationships/hyperlink" Target="https://www.collinsdictionary.com/dictionary/english/example" TargetMode="External"/><Relationship Id="rId6" Type="http://schemas.openxmlformats.org/officeDocument/2006/relationships/hyperlink" Target="https://www.collinsdictionary.com/dictionary/english/phone" TargetMode="External"/><Relationship Id="rId7" Type="http://schemas.openxmlformats.org/officeDocument/2006/relationships/hyperlink" Target="https://www.collinsdictionary.com/dictionary/english/alphabetica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Gujarat Directory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Created By - Jyot Sheth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Gujarat Directory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-GB" sz="1600">
                <a:solidFill>
                  <a:srgbClr val="C12D3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directory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a book which gives </a:t>
            </a:r>
            <a:r>
              <a:rPr lang="en-GB" sz="16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lists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en-GB" sz="16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facts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for </a:t>
            </a:r>
            <a:r>
              <a:rPr lang="en-GB" sz="16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example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people's names, addresses, and </a:t>
            </a:r>
            <a:r>
              <a:rPr lang="en-GB" sz="16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phone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numbers, or the names and addresses of  Doctors of gujarat , usually arranged in </a:t>
            </a:r>
            <a:r>
              <a:rPr lang="en-GB" sz="16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alphabetical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order.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rPr lang="en-GB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directory contained inside another directory is called a </a:t>
            </a:r>
            <a:r>
              <a:rPr b="1" lang="en-GB" sz="14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subdirectory</a:t>
            </a:r>
            <a:r>
              <a:rPr lang="en-GB" sz="14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		Advantages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         In this we can find the name of Doctors of Gujarat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→    In This the needy people can contact the doctors very easily 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→    It provides fast services to needy people 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/>
              <a:t>→    And it is very sucessfully running.</a:t>
            </a:r>
            <a:endParaRPr sz="1500"/>
          </a:p>
        </p:txBody>
      </p:sp>
      <p:sp>
        <p:nvSpPr>
          <p:cNvPr id="142" name="Google Shape;142;p15"/>
          <p:cNvSpPr/>
          <p:nvPr/>
        </p:nvSpPr>
        <p:spPr>
          <a:xfrm>
            <a:off x="924900" y="2048175"/>
            <a:ext cx="2538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29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38" y="0"/>
            <a:ext cx="86407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025" y="203450"/>
            <a:ext cx="602193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725" y="152400"/>
            <a:ext cx="618087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7284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819150" y="845600"/>
            <a:ext cx="7505700" cy="28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		Thanks for  Visiting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			My Project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