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
      <p:font typeface="Source Serif Pro"/>
      <p:regular r:id="rId21"/>
      <p:bold r:id="rId22"/>
      <p:italic r:id="rId23"/>
      <p:boldItalic r:id="rId24"/>
    </p:embeddedFont>
    <p:embeddedFont>
      <p:font typeface="Fjalla One"/>
      <p:regular r:id="rId25"/>
    </p:embeddedFont>
    <p:embeddedFont>
      <p:font typeface="Barlow Semi Condensed Medium"/>
      <p:regular r:id="rId26"/>
      <p:bold r:id="rId27"/>
      <p:italic r:id="rId28"/>
      <p:boldItalic r:id="rId29"/>
    </p:embeddedFont>
    <p:embeddedFont>
      <p:font typeface="Barlow Semi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MDR8IBuO6/FMgC0BmbFJ02Yvb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SourceSerifPro-bold.fntdata"/><Relationship Id="rId21" Type="http://schemas.openxmlformats.org/officeDocument/2006/relationships/font" Target="fonts/SourceSerifPro-regular.fntdata"/><Relationship Id="rId24" Type="http://schemas.openxmlformats.org/officeDocument/2006/relationships/font" Target="fonts/SourceSerifPro-boldItalic.fntdata"/><Relationship Id="rId23" Type="http://schemas.openxmlformats.org/officeDocument/2006/relationships/font" Target="fonts/SourceSerifPr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Medium-regular.fntdata"/><Relationship Id="rId25" Type="http://schemas.openxmlformats.org/officeDocument/2006/relationships/font" Target="fonts/FjallaOne-regular.fntdata"/><Relationship Id="rId28" Type="http://schemas.openxmlformats.org/officeDocument/2006/relationships/font" Target="fonts/BarlowSemiCondensedMedium-italic.fntdata"/><Relationship Id="rId27" Type="http://schemas.openxmlformats.org/officeDocument/2006/relationships/font" Target="fonts/BarlowSemiCondensedMedium-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Medium-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bold.fntdata"/><Relationship Id="rId30" Type="http://schemas.openxmlformats.org/officeDocument/2006/relationships/font" Target="fonts/BarlowSemiCondensed-regular.fntdata"/><Relationship Id="rId11" Type="http://schemas.openxmlformats.org/officeDocument/2006/relationships/slide" Target="slides/slide7.xml"/><Relationship Id="rId33" Type="http://schemas.openxmlformats.org/officeDocument/2006/relationships/font" Target="fonts/BarlowSemiCondensed-boldItalic.fntdata"/><Relationship Id="rId10" Type="http://schemas.openxmlformats.org/officeDocument/2006/relationships/slide" Target="slides/slide6.xml"/><Relationship Id="rId32" Type="http://schemas.openxmlformats.org/officeDocument/2006/relationships/font" Target="fonts/BarlowSemiCondensed-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8" name="Shape 1958"/>
        <p:cNvGrpSpPr/>
        <p:nvPr/>
      </p:nvGrpSpPr>
      <p:grpSpPr>
        <a:xfrm>
          <a:off x="0" y="0"/>
          <a:ext cx="0" cy="0"/>
          <a:chOff x="0" y="0"/>
          <a:chExt cx="0" cy="0"/>
        </a:xfrm>
      </p:grpSpPr>
      <p:sp>
        <p:nvSpPr>
          <p:cNvPr id="1959" name="Google Shape;195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0" name="Google Shape;19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5" name="Google Shape;20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3" name="Shape 2063"/>
        <p:cNvGrpSpPr/>
        <p:nvPr/>
      </p:nvGrpSpPr>
      <p:grpSpPr>
        <a:xfrm>
          <a:off x="0" y="0"/>
          <a:ext cx="0" cy="0"/>
          <a:chOff x="0" y="0"/>
          <a:chExt cx="0" cy="0"/>
        </a:xfrm>
      </p:grpSpPr>
      <p:sp>
        <p:nvSpPr>
          <p:cNvPr id="2064" name="Google Shape;20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5" name="Google Shape;20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4" name="Google Shape;18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3" name="Google Shape;19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2" name="Shape 1912"/>
        <p:cNvGrpSpPr/>
        <p:nvPr/>
      </p:nvGrpSpPr>
      <p:grpSpPr>
        <a:xfrm>
          <a:off x="0" y="0"/>
          <a:ext cx="0" cy="0"/>
          <a:chOff x="0" y="0"/>
          <a:chExt cx="0" cy="0"/>
        </a:xfrm>
      </p:grpSpPr>
      <p:sp>
        <p:nvSpPr>
          <p:cNvPr id="1913" name="Google Shape;19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0" name="Shape 1940"/>
        <p:cNvGrpSpPr/>
        <p:nvPr/>
      </p:nvGrpSpPr>
      <p:grpSpPr>
        <a:xfrm>
          <a:off x="0" y="0"/>
          <a:ext cx="0" cy="0"/>
          <a:chOff x="0" y="0"/>
          <a:chExt cx="0" cy="0"/>
        </a:xfrm>
      </p:grpSpPr>
      <p:sp>
        <p:nvSpPr>
          <p:cNvPr id="1941" name="Google Shape;194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5"/>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5"/>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55"/>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5"/>
          <p:cNvGrpSpPr/>
          <p:nvPr/>
        </p:nvGrpSpPr>
        <p:grpSpPr>
          <a:xfrm>
            <a:off x="8064275" y="887850"/>
            <a:ext cx="581800" cy="582350"/>
            <a:chOff x="8064275" y="887850"/>
            <a:chExt cx="581800" cy="582350"/>
          </a:xfrm>
        </p:grpSpPr>
        <p:sp>
          <p:nvSpPr>
            <p:cNvPr id="14" name="Google Shape;14;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5"/>
          <p:cNvGrpSpPr/>
          <p:nvPr/>
        </p:nvGrpSpPr>
        <p:grpSpPr>
          <a:xfrm>
            <a:off x="7353050" y="316275"/>
            <a:ext cx="292025" cy="292575"/>
            <a:chOff x="7353050" y="316275"/>
            <a:chExt cx="292025" cy="292575"/>
          </a:xfrm>
        </p:grpSpPr>
        <p:sp>
          <p:nvSpPr>
            <p:cNvPr id="21" name="Google Shape;21;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5"/>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5"/>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5"/>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5"/>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5"/>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5"/>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5"/>
          <p:cNvGrpSpPr/>
          <p:nvPr/>
        </p:nvGrpSpPr>
        <p:grpSpPr>
          <a:xfrm>
            <a:off x="5443350" y="289275"/>
            <a:ext cx="175013" cy="27000"/>
            <a:chOff x="5662375" y="212375"/>
            <a:chExt cx="175013" cy="27000"/>
          </a:xfrm>
        </p:grpSpPr>
        <p:sp>
          <p:nvSpPr>
            <p:cNvPr id="32" name="Google Shape;32;p5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5"/>
          <p:cNvGrpSpPr/>
          <p:nvPr/>
        </p:nvGrpSpPr>
        <p:grpSpPr>
          <a:xfrm>
            <a:off x="8490050" y="170875"/>
            <a:ext cx="175013" cy="27000"/>
            <a:chOff x="5662375" y="212375"/>
            <a:chExt cx="175013" cy="27000"/>
          </a:xfrm>
        </p:grpSpPr>
        <p:sp>
          <p:nvSpPr>
            <p:cNvPr id="36" name="Google Shape;36;p5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5"/>
          <p:cNvGrpSpPr/>
          <p:nvPr/>
        </p:nvGrpSpPr>
        <p:grpSpPr>
          <a:xfrm>
            <a:off x="8068750" y="1581800"/>
            <a:ext cx="175013" cy="27000"/>
            <a:chOff x="5662375" y="212375"/>
            <a:chExt cx="175013" cy="27000"/>
          </a:xfrm>
        </p:grpSpPr>
        <p:sp>
          <p:nvSpPr>
            <p:cNvPr id="40" name="Google Shape;40;p5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64"/>
          <p:cNvGrpSpPr/>
          <p:nvPr/>
        </p:nvGrpSpPr>
        <p:grpSpPr>
          <a:xfrm>
            <a:off x="1349626" y="598417"/>
            <a:ext cx="6453730" cy="3631136"/>
            <a:chOff x="365750" y="1285025"/>
            <a:chExt cx="6934275" cy="3315500"/>
          </a:xfrm>
        </p:grpSpPr>
        <p:sp>
          <p:nvSpPr>
            <p:cNvPr id="433" name="Google Shape;433;p64"/>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4"/>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64"/>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64"/>
          <p:cNvGrpSpPr/>
          <p:nvPr/>
        </p:nvGrpSpPr>
        <p:grpSpPr>
          <a:xfrm>
            <a:off x="-6867" y="-6625"/>
            <a:ext cx="9152342" cy="5102050"/>
            <a:chOff x="-6867" y="-6625"/>
            <a:chExt cx="9152342" cy="5102050"/>
          </a:xfrm>
        </p:grpSpPr>
        <p:cxnSp>
          <p:nvCxnSpPr>
            <p:cNvPr id="437" name="Google Shape;437;p64"/>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64"/>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64"/>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64"/>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64"/>
            <p:cNvGrpSpPr/>
            <p:nvPr/>
          </p:nvGrpSpPr>
          <p:grpSpPr>
            <a:xfrm flipH="1">
              <a:off x="1278333" y="4513075"/>
              <a:ext cx="581800" cy="582350"/>
              <a:chOff x="8064275" y="887850"/>
              <a:chExt cx="581800" cy="582350"/>
            </a:xfrm>
          </p:grpSpPr>
          <p:sp>
            <p:nvSpPr>
              <p:cNvPr id="442" name="Google Shape;442;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64"/>
            <p:cNvGrpSpPr/>
            <p:nvPr/>
          </p:nvGrpSpPr>
          <p:grpSpPr>
            <a:xfrm flipH="1">
              <a:off x="2747608" y="4340463"/>
              <a:ext cx="292025" cy="292575"/>
              <a:chOff x="7353050" y="316275"/>
              <a:chExt cx="292025" cy="292575"/>
            </a:xfrm>
          </p:grpSpPr>
          <p:sp>
            <p:nvSpPr>
              <p:cNvPr id="449" name="Google Shape;449;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64"/>
            <p:cNvGrpSpPr/>
            <p:nvPr/>
          </p:nvGrpSpPr>
          <p:grpSpPr>
            <a:xfrm flipH="1">
              <a:off x="171308" y="4315025"/>
              <a:ext cx="175000" cy="175000"/>
              <a:chOff x="8792300" y="321275"/>
              <a:chExt cx="175000" cy="175000"/>
            </a:xfrm>
          </p:grpSpPr>
          <p:sp>
            <p:nvSpPr>
              <p:cNvPr id="454" name="Google Shape;454;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64"/>
            <p:cNvGrpSpPr/>
            <p:nvPr/>
          </p:nvGrpSpPr>
          <p:grpSpPr>
            <a:xfrm>
              <a:off x="3873197" y="4657550"/>
              <a:ext cx="293111" cy="293388"/>
              <a:chOff x="3164039" y="430875"/>
              <a:chExt cx="293111" cy="293388"/>
            </a:xfrm>
          </p:grpSpPr>
          <p:sp>
            <p:nvSpPr>
              <p:cNvPr id="459" name="Google Shape;459;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64"/>
            <p:cNvGrpSpPr/>
            <p:nvPr/>
          </p:nvGrpSpPr>
          <p:grpSpPr>
            <a:xfrm flipH="1">
              <a:off x="242270" y="4142425"/>
              <a:ext cx="175013" cy="27000"/>
              <a:chOff x="5662375" y="212375"/>
              <a:chExt cx="175013" cy="27000"/>
            </a:xfrm>
          </p:grpSpPr>
          <p:sp>
            <p:nvSpPr>
              <p:cNvPr id="466" name="Google Shape;466;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64"/>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64"/>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64"/>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64"/>
            <p:cNvGrpSpPr/>
            <p:nvPr/>
          </p:nvGrpSpPr>
          <p:grpSpPr>
            <a:xfrm>
              <a:off x="8064275" y="1040250"/>
              <a:ext cx="581800" cy="582350"/>
              <a:chOff x="8064275" y="887850"/>
              <a:chExt cx="581800" cy="582350"/>
            </a:xfrm>
          </p:grpSpPr>
          <p:sp>
            <p:nvSpPr>
              <p:cNvPr id="473" name="Google Shape;473;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64"/>
            <p:cNvGrpSpPr/>
            <p:nvPr/>
          </p:nvGrpSpPr>
          <p:grpSpPr>
            <a:xfrm>
              <a:off x="7353050" y="316275"/>
              <a:ext cx="292025" cy="292575"/>
              <a:chOff x="7353050" y="316275"/>
              <a:chExt cx="292025" cy="292575"/>
            </a:xfrm>
          </p:grpSpPr>
          <p:sp>
            <p:nvSpPr>
              <p:cNvPr id="480" name="Google Shape;480;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64"/>
            <p:cNvGrpSpPr/>
            <p:nvPr/>
          </p:nvGrpSpPr>
          <p:grpSpPr>
            <a:xfrm>
              <a:off x="8792300" y="321275"/>
              <a:ext cx="175000" cy="175000"/>
              <a:chOff x="8792300" y="321275"/>
              <a:chExt cx="175000" cy="175000"/>
            </a:xfrm>
          </p:grpSpPr>
          <p:sp>
            <p:nvSpPr>
              <p:cNvPr id="485" name="Google Shape;485;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64"/>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4"/>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4"/>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4"/>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4"/>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4"/>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64"/>
            <p:cNvGrpSpPr/>
            <p:nvPr/>
          </p:nvGrpSpPr>
          <p:grpSpPr>
            <a:xfrm>
              <a:off x="8490050" y="170875"/>
              <a:ext cx="175013" cy="27000"/>
              <a:chOff x="5662375" y="212375"/>
              <a:chExt cx="175013" cy="27000"/>
            </a:xfrm>
          </p:grpSpPr>
          <p:sp>
            <p:nvSpPr>
              <p:cNvPr id="496" name="Google Shape;496;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64"/>
            <p:cNvGrpSpPr/>
            <p:nvPr/>
          </p:nvGrpSpPr>
          <p:grpSpPr>
            <a:xfrm>
              <a:off x="8678350" y="1658000"/>
              <a:ext cx="175013" cy="27000"/>
              <a:chOff x="5662375" y="212375"/>
              <a:chExt cx="175013" cy="27000"/>
            </a:xfrm>
          </p:grpSpPr>
          <p:sp>
            <p:nvSpPr>
              <p:cNvPr id="500" name="Google Shape;500;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5"/>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5"/>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5"/>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5"/>
          <p:cNvGrpSpPr/>
          <p:nvPr/>
        </p:nvGrpSpPr>
        <p:grpSpPr>
          <a:xfrm flipH="1">
            <a:off x="431725" y="4183775"/>
            <a:ext cx="292025" cy="292575"/>
            <a:chOff x="7353050" y="316275"/>
            <a:chExt cx="292025" cy="292575"/>
          </a:xfrm>
        </p:grpSpPr>
        <p:sp>
          <p:nvSpPr>
            <p:cNvPr id="508" name="Google Shape;508;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5"/>
          <p:cNvGrpSpPr/>
          <p:nvPr/>
        </p:nvGrpSpPr>
        <p:grpSpPr>
          <a:xfrm>
            <a:off x="1075789" y="4604675"/>
            <a:ext cx="293111" cy="293388"/>
            <a:chOff x="3164039" y="430875"/>
            <a:chExt cx="293111" cy="293388"/>
          </a:xfrm>
        </p:grpSpPr>
        <p:sp>
          <p:nvSpPr>
            <p:cNvPr id="513" name="Google Shape;513;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5"/>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5"/>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5"/>
          <p:cNvGrpSpPr/>
          <p:nvPr/>
        </p:nvGrpSpPr>
        <p:grpSpPr>
          <a:xfrm>
            <a:off x="8064275" y="526925"/>
            <a:ext cx="581800" cy="582350"/>
            <a:chOff x="8064275" y="887850"/>
            <a:chExt cx="581800" cy="582350"/>
          </a:xfrm>
        </p:grpSpPr>
        <p:sp>
          <p:nvSpPr>
            <p:cNvPr id="522" name="Google Shape;522;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5"/>
          <p:cNvGrpSpPr/>
          <p:nvPr/>
        </p:nvGrpSpPr>
        <p:grpSpPr>
          <a:xfrm>
            <a:off x="7033875" y="170875"/>
            <a:ext cx="292025" cy="292575"/>
            <a:chOff x="7353050" y="316275"/>
            <a:chExt cx="292025" cy="292575"/>
          </a:xfrm>
        </p:grpSpPr>
        <p:sp>
          <p:nvSpPr>
            <p:cNvPr id="529" name="Google Shape;529;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5"/>
          <p:cNvGrpSpPr/>
          <p:nvPr/>
        </p:nvGrpSpPr>
        <p:grpSpPr>
          <a:xfrm>
            <a:off x="8757950" y="229650"/>
            <a:ext cx="175000" cy="175000"/>
            <a:chOff x="8792300" y="321275"/>
            <a:chExt cx="175000" cy="175000"/>
          </a:xfrm>
        </p:grpSpPr>
        <p:sp>
          <p:nvSpPr>
            <p:cNvPr id="534" name="Google Shape;534;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5"/>
          <p:cNvGrpSpPr/>
          <p:nvPr/>
        </p:nvGrpSpPr>
        <p:grpSpPr>
          <a:xfrm>
            <a:off x="8490050" y="170875"/>
            <a:ext cx="175013" cy="27000"/>
            <a:chOff x="5662375" y="212375"/>
            <a:chExt cx="175013" cy="27000"/>
          </a:xfrm>
        </p:grpSpPr>
        <p:sp>
          <p:nvSpPr>
            <p:cNvPr id="539" name="Google Shape;539;p6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5"/>
          <p:cNvGrpSpPr/>
          <p:nvPr/>
        </p:nvGrpSpPr>
        <p:grpSpPr>
          <a:xfrm>
            <a:off x="7916350" y="1124600"/>
            <a:ext cx="175013" cy="27000"/>
            <a:chOff x="5662375" y="212375"/>
            <a:chExt cx="175013" cy="27000"/>
          </a:xfrm>
        </p:grpSpPr>
        <p:sp>
          <p:nvSpPr>
            <p:cNvPr id="543" name="Google Shape;543;p6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546" name="Shape 546"/>
        <p:cNvGrpSpPr/>
        <p:nvPr/>
      </p:nvGrpSpPr>
      <p:grpSpPr>
        <a:xfrm>
          <a:off x="0" y="0"/>
          <a:ext cx="0" cy="0"/>
          <a:chOff x="0" y="0"/>
          <a:chExt cx="0" cy="0"/>
        </a:xfrm>
      </p:grpSpPr>
      <p:sp>
        <p:nvSpPr>
          <p:cNvPr id="547" name="Google Shape;547;p66"/>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48" name="Google Shape;548;p66"/>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49" name="Google Shape;549;p66"/>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0" name="Google Shape;550;p66"/>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551" name="Google Shape;551;p66"/>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552" name="Google Shape;552;p66"/>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553" name="Google Shape;553;p66"/>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554" name="Google Shape;554;p66"/>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555" name="Google Shape;555;p66"/>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556" name="Google Shape;556;p66"/>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557" name="Google Shape;557;p66"/>
          <p:cNvGrpSpPr/>
          <p:nvPr/>
        </p:nvGrpSpPr>
        <p:grpSpPr>
          <a:xfrm flipH="1" rot="5400000">
            <a:off x="7407333" y="1284925"/>
            <a:ext cx="581800" cy="582350"/>
            <a:chOff x="8064275" y="887850"/>
            <a:chExt cx="581800" cy="582350"/>
          </a:xfrm>
        </p:grpSpPr>
        <p:sp>
          <p:nvSpPr>
            <p:cNvPr id="558" name="Google Shape;558;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66"/>
          <p:cNvGrpSpPr/>
          <p:nvPr/>
        </p:nvGrpSpPr>
        <p:grpSpPr>
          <a:xfrm flipH="1" rot="5400000">
            <a:off x="7869720" y="2754200"/>
            <a:ext cx="292025" cy="292575"/>
            <a:chOff x="7353050" y="316275"/>
            <a:chExt cx="292025" cy="292575"/>
          </a:xfrm>
        </p:grpSpPr>
        <p:sp>
          <p:nvSpPr>
            <p:cNvPr id="565" name="Google Shape;565;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9" name="Google Shape;569;p66"/>
          <p:cNvGrpSpPr/>
          <p:nvPr/>
        </p:nvGrpSpPr>
        <p:grpSpPr>
          <a:xfrm flipH="1" rot="5400000">
            <a:off x="8012458" y="178175"/>
            <a:ext cx="175000" cy="175000"/>
            <a:chOff x="8792300" y="321275"/>
            <a:chExt cx="175000" cy="175000"/>
          </a:xfrm>
        </p:grpSpPr>
        <p:sp>
          <p:nvSpPr>
            <p:cNvPr id="570" name="Google Shape;570;p6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4" name="Google Shape;574;p66"/>
          <p:cNvGrpSpPr/>
          <p:nvPr/>
        </p:nvGrpSpPr>
        <p:grpSpPr>
          <a:xfrm rot="5400000">
            <a:off x="7551683" y="3879926"/>
            <a:ext cx="293111" cy="293388"/>
            <a:chOff x="3164039" y="430875"/>
            <a:chExt cx="293111" cy="293388"/>
          </a:xfrm>
        </p:grpSpPr>
        <p:sp>
          <p:nvSpPr>
            <p:cNvPr id="575" name="Google Shape;575;p6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1" name="Google Shape;581;p66"/>
          <p:cNvGrpSpPr/>
          <p:nvPr/>
        </p:nvGrpSpPr>
        <p:grpSpPr>
          <a:xfrm flipH="1" rot="5400000">
            <a:off x="8259052" y="323144"/>
            <a:ext cx="175013" cy="27000"/>
            <a:chOff x="5662375" y="212375"/>
            <a:chExt cx="175013" cy="27000"/>
          </a:xfrm>
        </p:grpSpPr>
        <p:sp>
          <p:nvSpPr>
            <p:cNvPr id="582" name="Google Shape;582;p6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85" name="Google Shape;585;p66"/>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586" name="Google Shape;586;p66"/>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587" name="Google Shape;587;p66"/>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588" name="Google Shape;588;p66"/>
          <p:cNvGrpSpPr/>
          <p:nvPr/>
        </p:nvGrpSpPr>
        <p:grpSpPr>
          <a:xfrm rot="5400000">
            <a:off x="621475" y="4062025"/>
            <a:ext cx="581800" cy="582350"/>
            <a:chOff x="8064275" y="887850"/>
            <a:chExt cx="581800" cy="582350"/>
          </a:xfrm>
        </p:grpSpPr>
        <p:sp>
          <p:nvSpPr>
            <p:cNvPr id="589" name="Google Shape;589;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5" name="Google Shape;595;p66"/>
          <p:cNvGrpSpPr/>
          <p:nvPr/>
        </p:nvGrpSpPr>
        <p:grpSpPr>
          <a:xfrm rot="5400000">
            <a:off x="1482825" y="3350800"/>
            <a:ext cx="292025" cy="292575"/>
            <a:chOff x="7353050" y="316275"/>
            <a:chExt cx="292025" cy="292575"/>
          </a:xfrm>
        </p:grpSpPr>
        <p:sp>
          <p:nvSpPr>
            <p:cNvPr id="596" name="Google Shape;596;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0" name="Google Shape;600;p66"/>
          <p:cNvGrpSpPr/>
          <p:nvPr/>
        </p:nvGrpSpPr>
        <p:grpSpPr>
          <a:xfrm rot="5400000">
            <a:off x="1595125" y="4790325"/>
            <a:ext cx="175000" cy="175000"/>
            <a:chOff x="8792300" y="321275"/>
            <a:chExt cx="175000" cy="175000"/>
          </a:xfrm>
        </p:grpSpPr>
        <p:sp>
          <p:nvSpPr>
            <p:cNvPr id="601" name="Google Shape;601;p6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5" name="Google Shape;605;p66"/>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6"/>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6"/>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6"/>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6"/>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6"/>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1" name="Google Shape;611;p66"/>
          <p:cNvGrpSpPr/>
          <p:nvPr/>
        </p:nvGrpSpPr>
        <p:grpSpPr>
          <a:xfrm rot="5400000">
            <a:off x="1701119" y="1515381"/>
            <a:ext cx="175013" cy="27000"/>
            <a:chOff x="5662375" y="212375"/>
            <a:chExt cx="175013" cy="27000"/>
          </a:xfrm>
        </p:grpSpPr>
        <p:sp>
          <p:nvSpPr>
            <p:cNvPr id="612" name="Google Shape;612;p6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5" name="Google Shape;615;p66"/>
          <p:cNvGrpSpPr/>
          <p:nvPr/>
        </p:nvGrpSpPr>
        <p:grpSpPr>
          <a:xfrm rot="5400000">
            <a:off x="1819519" y="4562081"/>
            <a:ext cx="175013" cy="27000"/>
            <a:chOff x="5662375" y="212375"/>
            <a:chExt cx="175013" cy="27000"/>
          </a:xfrm>
        </p:grpSpPr>
        <p:sp>
          <p:nvSpPr>
            <p:cNvPr id="616" name="Google Shape;616;p6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p66"/>
          <p:cNvGrpSpPr/>
          <p:nvPr/>
        </p:nvGrpSpPr>
        <p:grpSpPr>
          <a:xfrm rot="5400000">
            <a:off x="408594" y="4140781"/>
            <a:ext cx="175013" cy="27000"/>
            <a:chOff x="5662375" y="212375"/>
            <a:chExt cx="175013" cy="27000"/>
          </a:xfrm>
        </p:grpSpPr>
        <p:sp>
          <p:nvSpPr>
            <p:cNvPr id="620" name="Google Shape;620;p6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623" name="Shape 623"/>
        <p:cNvGrpSpPr/>
        <p:nvPr/>
      </p:nvGrpSpPr>
      <p:grpSpPr>
        <a:xfrm>
          <a:off x="0" y="0"/>
          <a:ext cx="0" cy="0"/>
          <a:chOff x="0" y="0"/>
          <a:chExt cx="0" cy="0"/>
        </a:xfrm>
      </p:grpSpPr>
      <p:sp>
        <p:nvSpPr>
          <p:cNvPr id="624" name="Google Shape;624;p67"/>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25" name="Google Shape;625;p67"/>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626" name="Google Shape;626;p67"/>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627" name="Google Shape;627;p67"/>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628" name="Google Shape;628;p67"/>
          <p:cNvGrpSpPr/>
          <p:nvPr/>
        </p:nvGrpSpPr>
        <p:grpSpPr>
          <a:xfrm flipH="1">
            <a:off x="423750" y="125363"/>
            <a:ext cx="292025" cy="292575"/>
            <a:chOff x="7353050" y="316275"/>
            <a:chExt cx="292025" cy="292575"/>
          </a:xfrm>
        </p:grpSpPr>
        <p:sp>
          <p:nvSpPr>
            <p:cNvPr id="629" name="Google Shape;629;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7"/>
          <p:cNvGrpSpPr/>
          <p:nvPr/>
        </p:nvGrpSpPr>
        <p:grpSpPr>
          <a:xfrm>
            <a:off x="1638739" y="558163"/>
            <a:ext cx="293111" cy="293388"/>
            <a:chOff x="3164039" y="430875"/>
            <a:chExt cx="293111" cy="293388"/>
          </a:xfrm>
        </p:grpSpPr>
        <p:sp>
          <p:nvSpPr>
            <p:cNvPr id="634" name="Google Shape;634;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67"/>
          <p:cNvGrpSpPr/>
          <p:nvPr/>
        </p:nvGrpSpPr>
        <p:grpSpPr>
          <a:xfrm>
            <a:off x="1591750" y="362600"/>
            <a:ext cx="175013" cy="27000"/>
            <a:chOff x="5662375" y="212375"/>
            <a:chExt cx="175013" cy="27000"/>
          </a:xfrm>
        </p:grpSpPr>
        <p:sp>
          <p:nvSpPr>
            <p:cNvPr id="641" name="Google Shape;641;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44" name="Google Shape;644;p67"/>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645" name="Google Shape;645;p67"/>
          <p:cNvGrpSpPr/>
          <p:nvPr/>
        </p:nvGrpSpPr>
        <p:grpSpPr>
          <a:xfrm>
            <a:off x="7823875" y="202375"/>
            <a:ext cx="581800" cy="582350"/>
            <a:chOff x="8064275" y="887850"/>
            <a:chExt cx="581800" cy="582350"/>
          </a:xfrm>
        </p:grpSpPr>
        <p:sp>
          <p:nvSpPr>
            <p:cNvPr id="646" name="Google Shape;646;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7"/>
          <p:cNvGrpSpPr/>
          <p:nvPr/>
        </p:nvGrpSpPr>
        <p:grpSpPr>
          <a:xfrm flipH="1">
            <a:off x="8698650" y="1117488"/>
            <a:ext cx="292025" cy="292575"/>
            <a:chOff x="7353050" y="316275"/>
            <a:chExt cx="292025" cy="292575"/>
          </a:xfrm>
        </p:grpSpPr>
        <p:sp>
          <p:nvSpPr>
            <p:cNvPr id="653" name="Google Shape;653;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7" name="Google Shape;657;p67"/>
          <p:cNvGrpSpPr/>
          <p:nvPr/>
        </p:nvGrpSpPr>
        <p:grpSpPr>
          <a:xfrm>
            <a:off x="8678350" y="1581800"/>
            <a:ext cx="175013" cy="27000"/>
            <a:chOff x="5662375" y="212375"/>
            <a:chExt cx="175013" cy="27000"/>
          </a:xfrm>
        </p:grpSpPr>
        <p:sp>
          <p:nvSpPr>
            <p:cNvPr id="658" name="Google Shape;658;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661" name="Shape 661"/>
        <p:cNvGrpSpPr/>
        <p:nvPr/>
      </p:nvGrpSpPr>
      <p:grpSpPr>
        <a:xfrm>
          <a:off x="0" y="0"/>
          <a:ext cx="0" cy="0"/>
          <a:chOff x="0" y="0"/>
          <a:chExt cx="0" cy="0"/>
        </a:xfrm>
      </p:grpSpPr>
      <p:grpSp>
        <p:nvGrpSpPr>
          <p:cNvPr id="662" name="Google Shape;662;p68"/>
          <p:cNvGrpSpPr/>
          <p:nvPr/>
        </p:nvGrpSpPr>
        <p:grpSpPr>
          <a:xfrm>
            <a:off x="1349626" y="598417"/>
            <a:ext cx="6453730" cy="3631136"/>
            <a:chOff x="365750" y="1285025"/>
            <a:chExt cx="6934275" cy="3315500"/>
          </a:xfrm>
        </p:grpSpPr>
        <p:sp>
          <p:nvSpPr>
            <p:cNvPr id="663" name="Google Shape;663;p6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p68"/>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666" name="Google Shape;666;p68"/>
          <p:cNvGrpSpPr/>
          <p:nvPr/>
        </p:nvGrpSpPr>
        <p:grpSpPr>
          <a:xfrm>
            <a:off x="-6867" y="-6625"/>
            <a:ext cx="9152342" cy="5102050"/>
            <a:chOff x="-6867" y="-6625"/>
            <a:chExt cx="9152342" cy="5102050"/>
          </a:xfrm>
        </p:grpSpPr>
        <p:cxnSp>
          <p:nvCxnSpPr>
            <p:cNvPr id="667" name="Google Shape;667;p68"/>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668" name="Google Shape;668;p68"/>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669" name="Google Shape;669;p68"/>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670" name="Google Shape;670;p68"/>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671" name="Google Shape;671;p68"/>
            <p:cNvGrpSpPr/>
            <p:nvPr/>
          </p:nvGrpSpPr>
          <p:grpSpPr>
            <a:xfrm flipH="1">
              <a:off x="1278333" y="4513075"/>
              <a:ext cx="581800" cy="582350"/>
              <a:chOff x="8064275" y="887850"/>
              <a:chExt cx="581800" cy="582350"/>
            </a:xfrm>
          </p:grpSpPr>
          <p:sp>
            <p:nvSpPr>
              <p:cNvPr id="672" name="Google Shape;672;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68"/>
            <p:cNvGrpSpPr/>
            <p:nvPr/>
          </p:nvGrpSpPr>
          <p:grpSpPr>
            <a:xfrm flipH="1">
              <a:off x="2747608" y="4340463"/>
              <a:ext cx="292025" cy="292575"/>
              <a:chOff x="7353050" y="316275"/>
              <a:chExt cx="292025" cy="292575"/>
            </a:xfrm>
          </p:grpSpPr>
          <p:sp>
            <p:nvSpPr>
              <p:cNvPr id="679" name="Google Shape;679;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p68"/>
            <p:cNvGrpSpPr/>
            <p:nvPr/>
          </p:nvGrpSpPr>
          <p:grpSpPr>
            <a:xfrm flipH="1">
              <a:off x="171308" y="4315025"/>
              <a:ext cx="175000" cy="175000"/>
              <a:chOff x="8792300" y="321275"/>
              <a:chExt cx="175000" cy="175000"/>
            </a:xfrm>
          </p:grpSpPr>
          <p:sp>
            <p:nvSpPr>
              <p:cNvPr id="684" name="Google Shape;684;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68"/>
            <p:cNvGrpSpPr/>
            <p:nvPr/>
          </p:nvGrpSpPr>
          <p:grpSpPr>
            <a:xfrm>
              <a:off x="3873197" y="4657550"/>
              <a:ext cx="293111" cy="293388"/>
              <a:chOff x="3164039" y="430875"/>
              <a:chExt cx="293111" cy="293388"/>
            </a:xfrm>
          </p:grpSpPr>
          <p:sp>
            <p:nvSpPr>
              <p:cNvPr id="689" name="Google Shape;689;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5" name="Google Shape;695;p68"/>
            <p:cNvGrpSpPr/>
            <p:nvPr/>
          </p:nvGrpSpPr>
          <p:grpSpPr>
            <a:xfrm flipH="1">
              <a:off x="242270" y="4142425"/>
              <a:ext cx="175013" cy="27000"/>
              <a:chOff x="5662375" y="212375"/>
              <a:chExt cx="175013" cy="27000"/>
            </a:xfrm>
          </p:grpSpPr>
          <p:sp>
            <p:nvSpPr>
              <p:cNvPr id="696" name="Google Shape;696;p6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99" name="Google Shape;699;p68"/>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700" name="Google Shape;700;p68"/>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701" name="Google Shape;701;p68"/>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702" name="Google Shape;702;p68"/>
            <p:cNvGrpSpPr/>
            <p:nvPr/>
          </p:nvGrpSpPr>
          <p:grpSpPr>
            <a:xfrm>
              <a:off x="8064275" y="1040250"/>
              <a:ext cx="581800" cy="582350"/>
              <a:chOff x="8064275" y="887850"/>
              <a:chExt cx="581800" cy="582350"/>
            </a:xfrm>
          </p:grpSpPr>
          <p:sp>
            <p:nvSpPr>
              <p:cNvPr id="703" name="Google Shape;703;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9" name="Google Shape;709;p68"/>
            <p:cNvGrpSpPr/>
            <p:nvPr/>
          </p:nvGrpSpPr>
          <p:grpSpPr>
            <a:xfrm>
              <a:off x="7353050" y="316275"/>
              <a:ext cx="292025" cy="292575"/>
              <a:chOff x="7353050" y="316275"/>
              <a:chExt cx="292025" cy="292575"/>
            </a:xfrm>
          </p:grpSpPr>
          <p:sp>
            <p:nvSpPr>
              <p:cNvPr id="710" name="Google Shape;710;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4" name="Google Shape;714;p68"/>
            <p:cNvGrpSpPr/>
            <p:nvPr/>
          </p:nvGrpSpPr>
          <p:grpSpPr>
            <a:xfrm>
              <a:off x="8792300" y="321275"/>
              <a:ext cx="175000" cy="175000"/>
              <a:chOff x="8792300" y="321275"/>
              <a:chExt cx="175000" cy="175000"/>
            </a:xfrm>
          </p:grpSpPr>
          <p:sp>
            <p:nvSpPr>
              <p:cNvPr id="715" name="Google Shape;715;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6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6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6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6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6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6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5" name="Google Shape;725;p68"/>
            <p:cNvGrpSpPr/>
            <p:nvPr/>
          </p:nvGrpSpPr>
          <p:grpSpPr>
            <a:xfrm>
              <a:off x="8490050" y="170875"/>
              <a:ext cx="175013" cy="27000"/>
              <a:chOff x="5662375" y="212375"/>
              <a:chExt cx="175013" cy="27000"/>
            </a:xfrm>
          </p:grpSpPr>
          <p:sp>
            <p:nvSpPr>
              <p:cNvPr id="726" name="Google Shape;726;p6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68"/>
            <p:cNvGrpSpPr/>
            <p:nvPr/>
          </p:nvGrpSpPr>
          <p:grpSpPr>
            <a:xfrm>
              <a:off x="8678350" y="1658000"/>
              <a:ext cx="175013" cy="27000"/>
              <a:chOff x="5662375" y="212375"/>
              <a:chExt cx="175013" cy="27000"/>
            </a:xfrm>
          </p:grpSpPr>
          <p:sp>
            <p:nvSpPr>
              <p:cNvPr id="730" name="Google Shape;730;p6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6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6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33" name="Google Shape;733;p68"/>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34" name="Shape 734"/>
        <p:cNvGrpSpPr/>
        <p:nvPr/>
      </p:nvGrpSpPr>
      <p:grpSpPr>
        <a:xfrm>
          <a:off x="0" y="0"/>
          <a:ext cx="0" cy="0"/>
          <a:chOff x="0" y="0"/>
          <a:chExt cx="0" cy="0"/>
        </a:xfrm>
      </p:grpSpPr>
      <p:cxnSp>
        <p:nvCxnSpPr>
          <p:cNvPr id="735" name="Google Shape;735;p69"/>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736" name="Google Shape;736;p69"/>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737" name="Google Shape;737;p69"/>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738" name="Google Shape;738;p69"/>
          <p:cNvGrpSpPr/>
          <p:nvPr/>
        </p:nvGrpSpPr>
        <p:grpSpPr>
          <a:xfrm flipH="1">
            <a:off x="431725" y="4183775"/>
            <a:ext cx="292025" cy="292575"/>
            <a:chOff x="7353050" y="316275"/>
            <a:chExt cx="292025" cy="292575"/>
          </a:xfrm>
        </p:grpSpPr>
        <p:sp>
          <p:nvSpPr>
            <p:cNvPr id="739" name="Google Shape;739;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3" name="Google Shape;743;p69"/>
          <p:cNvGrpSpPr/>
          <p:nvPr/>
        </p:nvGrpSpPr>
        <p:grpSpPr>
          <a:xfrm>
            <a:off x="1075789" y="4604675"/>
            <a:ext cx="293111" cy="293388"/>
            <a:chOff x="3164039" y="430875"/>
            <a:chExt cx="293111" cy="293388"/>
          </a:xfrm>
        </p:grpSpPr>
        <p:sp>
          <p:nvSpPr>
            <p:cNvPr id="744" name="Google Shape;744;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0" name="Google Shape;750;p69"/>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751" name="Google Shape;751;p69"/>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752" name="Google Shape;752;p69"/>
          <p:cNvGrpSpPr/>
          <p:nvPr/>
        </p:nvGrpSpPr>
        <p:grpSpPr>
          <a:xfrm>
            <a:off x="8064275" y="526925"/>
            <a:ext cx="581800" cy="582350"/>
            <a:chOff x="8064275" y="887850"/>
            <a:chExt cx="581800" cy="582350"/>
          </a:xfrm>
        </p:grpSpPr>
        <p:sp>
          <p:nvSpPr>
            <p:cNvPr id="753" name="Google Shape;753;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69"/>
          <p:cNvGrpSpPr/>
          <p:nvPr/>
        </p:nvGrpSpPr>
        <p:grpSpPr>
          <a:xfrm>
            <a:off x="7033875" y="170875"/>
            <a:ext cx="292025" cy="292575"/>
            <a:chOff x="7353050" y="316275"/>
            <a:chExt cx="292025" cy="292575"/>
          </a:xfrm>
        </p:grpSpPr>
        <p:sp>
          <p:nvSpPr>
            <p:cNvPr id="760" name="Google Shape;760;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69"/>
          <p:cNvGrpSpPr/>
          <p:nvPr/>
        </p:nvGrpSpPr>
        <p:grpSpPr>
          <a:xfrm>
            <a:off x="8757950" y="229650"/>
            <a:ext cx="175000" cy="175000"/>
            <a:chOff x="8792300" y="321275"/>
            <a:chExt cx="175000" cy="175000"/>
          </a:xfrm>
        </p:grpSpPr>
        <p:sp>
          <p:nvSpPr>
            <p:cNvPr id="765" name="Google Shape;765;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69"/>
          <p:cNvGrpSpPr/>
          <p:nvPr/>
        </p:nvGrpSpPr>
        <p:grpSpPr>
          <a:xfrm>
            <a:off x="8490050" y="170875"/>
            <a:ext cx="175013" cy="27000"/>
            <a:chOff x="5662375" y="212375"/>
            <a:chExt cx="175013" cy="27000"/>
          </a:xfrm>
        </p:grpSpPr>
        <p:sp>
          <p:nvSpPr>
            <p:cNvPr id="770" name="Google Shape;770;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3" name="Google Shape;773;p69"/>
          <p:cNvGrpSpPr/>
          <p:nvPr/>
        </p:nvGrpSpPr>
        <p:grpSpPr>
          <a:xfrm>
            <a:off x="7916350" y="1124600"/>
            <a:ext cx="175013" cy="27000"/>
            <a:chOff x="5662375" y="212375"/>
            <a:chExt cx="175013" cy="27000"/>
          </a:xfrm>
        </p:grpSpPr>
        <p:sp>
          <p:nvSpPr>
            <p:cNvPr id="774" name="Google Shape;774;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7" name="Google Shape;777;p69"/>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8" name="Google Shape;778;p69"/>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79" name="Google Shape;779;p69"/>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0" name="Google Shape;780;p69"/>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81" name="Google Shape;781;p69"/>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82" name="Google Shape;782;p69"/>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83" name="Shape 783"/>
        <p:cNvGrpSpPr/>
        <p:nvPr/>
      </p:nvGrpSpPr>
      <p:grpSpPr>
        <a:xfrm>
          <a:off x="0" y="0"/>
          <a:ext cx="0" cy="0"/>
          <a:chOff x="0" y="0"/>
          <a:chExt cx="0" cy="0"/>
        </a:xfrm>
      </p:grpSpPr>
      <p:sp>
        <p:nvSpPr>
          <p:cNvPr id="784" name="Google Shape;784;p70"/>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85" name="Google Shape;785;p70"/>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6" name="Google Shape;786;p70"/>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87" name="Google Shape;787;p70"/>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88" name="Google Shape;788;p70"/>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89" name="Google Shape;789;p70"/>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0" name="Google Shape;790;p70"/>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1" name="Google Shape;791;p70"/>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2" name="Google Shape;792;p70"/>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3" name="Google Shape;793;p70"/>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4" name="Google Shape;794;p70"/>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95" name="Google Shape;795;p70"/>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96" name="Google Shape;796;p70"/>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97" name="Google Shape;797;p70"/>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70"/>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99" name="Google Shape;799;p70"/>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00" name="Google Shape;800;p70"/>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01" name="Google Shape;801;p70"/>
          <p:cNvGrpSpPr/>
          <p:nvPr/>
        </p:nvGrpSpPr>
        <p:grpSpPr>
          <a:xfrm flipH="1">
            <a:off x="1278333" y="4513075"/>
            <a:ext cx="581800" cy="582350"/>
            <a:chOff x="8064275" y="887850"/>
            <a:chExt cx="581800" cy="582350"/>
          </a:xfrm>
        </p:grpSpPr>
        <p:sp>
          <p:nvSpPr>
            <p:cNvPr id="802" name="Google Shape;802;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8" name="Google Shape;808;p70"/>
          <p:cNvGrpSpPr/>
          <p:nvPr/>
        </p:nvGrpSpPr>
        <p:grpSpPr>
          <a:xfrm flipH="1">
            <a:off x="2747608" y="4340463"/>
            <a:ext cx="292025" cy="292575"/>
            <a:chOff x="7353050" y="316275"/>
            <a:chExt cx="292025" cy="292575"/>
          </a:xfrm>
        </p:grpSpPr>
        <p:sp>
          <p:nvSpPr>
            <p:cNvPr id="809" name="Google Shape;809;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3" name="Google Shape;813;p70"/>
          <p:cNvGrpSpPr/>
          <p:nvPr/>
        </p:nvGrpSpPr>
        <p:grpSpPr>
          <a:xfrm flipH="1">
            <a:off x="171308" y="4315025"/>
            <a:ext cx="175000" cy="175000"/>
            <a:chOff x="8792300" y="321275"/>
            <a:chExt cx="175000" cy="175000"/>
          </a:xfrm>
        </p:grpSpPr>
        <p:sp>
          <p:nvSpPr>
            <p:cNvPr id="814" name="Google Shape;814;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8" name="Google Shape;818;p70"/>
          <p:cNvGrpSpPr/>
          <p:nvPr/>
        </p:nvGrpSpPr>
        <p:grpSpPr>
          <a:xfrm>
            <a:off x="3873197" y="4657550"/>
            <a:ext cx="293111" cy="293388"/>
            <a:chOff x="3164039" y="430875"/>
            <a:chExt cx="293111" cy="293388"/>
          </a:xfrm>
        </p:grpSpPr>
        <p:sp>
          <p:nvSpPr>
            <p:cNvPr id="819" name="Google Shape;819;p7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7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7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7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7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7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70"/>
          <p:cNvGrpSpPr/>
          <p:nvPr/>
        </p:nvGrpSpPr>
        <p:grpSpPr>
          <a:xfrm flipH="1">
            <a:off x="242270" y="4142425"/>
            <a:ext cx="175013" cy="27000"/>
            <a:chOff x="5662375" y="212375"/>
            <a:chExt cx="175013" cy="27000"/>
          </a:xfrm>
        </p:grpSpPr>
        <p:sp>
          <p:nvSpPr>
            <p:cNvPr id="826" name="Google Shape;826;p7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7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7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29" name="Google Shape;829;p70"/>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830" name="Google Shape;830;p7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831" name="Google Shape;831;p7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832" name="Google Shape;832;p70"/>
          <p:cNvGrpSpPr/>
          <p:nvPr/>
        </p:nvGrpSpPr>
        <p:grpSpPr>
          <a:xfrm>
            <a:off x="8064275" y="1040250"/>
            <a:ext cx="581800" cy="582350"/>
            <a:chOff x="8064275" y="887850"/>
            <a:chExt cx="581800" cy="582350"/>
          </a:xfrm>
        </p:grpSpPr>
        <p:sp>
          <p:nvSpPr>
            <p:cNvPr id="833" name="Google Shape;833;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70"/>
          <p:cNvGrpSpPr/>
          <p:nvPr/>
        </p:nvGrpSpPr>
        <p:grpSpPr>
          <a:xfrm>
            <a:off x="7353050" y="316275"/>
            <a:ext cx="292025" cy="292575"/>
            <a:chOff x="7353050" y="316275"/>
            <a:chExt cx="292025" cy="292575"/>
          </a:xfrm>
        </p:grpSpPr>
        <p:sp>
          <p:nvSpPr>
            <p:cNvPr id="840" name="Google Shape;840;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70"/>
          <p:cNvGrpSpPr/>
          <p:nvPr/>
        </p:nvGrpSpPr>
        <p:grpSpPr>
          <a:xfrm>
            <a:off x="8792300" y="321275"/>
            <a:ext cx="175000" cy="175000"/>
            <a:chOff x="8792300" y="321275"/>
            <a:chExt cx="175000" cy="175000"/>
          </a:xfrm>
        </p:grpSpPr>
        <p:sp>
          <p:nvSpPr>
            <p:cNvPr id="845" name="Google Shape;845;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9" name="Google Shape;849;p7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7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7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7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7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7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70"/>
          <p:cNvGrpSpPr/>
          <p:nvPr/>
        </p:nvGrpSpPr>
        <p:grpSpPr>
          <a:xfrm>
            <a:off x="8490050" y="170875"/>
            <a:ext cx="175013" cy="27000"/>
            <a:chOff x="5662375" y="212375"/>
            <a:chExt cx="175013" cy="27000"/>
          </a:xfrm>
        </p:grpSpPr>
        <p:sp>
          <p:nvSpPr>
            <p:cNvPr id="856" name="Google Shape;856;p7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7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70"/>
          <p:cNvGrpSpPr/>
          <p:nvPr/>
        </p:nvGrpSpPr>
        <p:grpSpPr>
          <a:xfrm>
            <a:off x="8678350" y="1658000"/>
            <a:ext cx="175013" cy="27000"/>
            <a:chOff x="5662375" y="212375"/>
            <a:chExt cx="175013" cy="27000"/>
          </a:xfrm>
        </p:grpSpPr>
        <p:sp>
          <p:nvSpPr>
            <p:cNvPr id="860" name="Google Shape;860;p7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863" name="Shape 863"/>
        <p:cNvGrpSpPr/>
        <p:nvPr/>
      </p:nvGrpSpPr>
      <p:grpSpPr>
        <a:xfrm>
          <a:off x="0" y="0"/>
          <a:ext cx="0" cy="0"/>
          <a:chOff x="0" y="0"/>
          <a:chExt cx="0" cy="0"/>
        </a:xfrm>
      </p:grpSpPr>
      <p:sp>
        <p:nvSpPr>
          <p:cNvPr id="864" name="Google Shape;864;p71"/>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865" name="Google Shape;865;p71"/>
          <p:cNvGrpSpPr/>
          <p:nvPr/>
        </p:nvGrpSpPr>
        <p:grpSpPr>
          <a:xfrm>
            <a:off x="261711" y="-1158"/>
            <a:ext cx="8550327" cy="3981600"/>
            <a:chOff x="261711" y="-1158"/>
            <a:chExt cx="8550327" cy="3981600"/>
          </a:xfrm>
        </p:grpSpPr>
        <p:cxnSp>
          <p:nvCxnSpPr>
            <p:cNvPr id="866" name="Google Shape;866;p71"/>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867" name="Google Shape;867;p71"/>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868" name="Google Shape;868;p71"/>
            <p:cNvGrpSpPr/>
            <p:nvPr/>
          </p:nvGrpSpPr>
          <p:grpSpPr>
            <a:xfrm rot="10800000">
              <a:off x="343275" y="3300779"/>
              <a:ext cx="344736" cy="345385"/>
              <a:chOff x="7353050" y="316275"/>
              <a:chExt cx="292025" cy="292575"/>
            </a:xfrm>
          </p:grpSpPr>
          <p:sp>
            <p:nvSpPr>
              <p:cNvPr id="869" name="Google Shape;869;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3" name="Google Shape;873;p71"/>
            <p:cNvGrpSpPr/>
            <p:nvPr/>
          </p:nvGrpSpPr>
          <p:grpSpPr>
            <a:xfrm rot="10800000">
              <a:off x="8520013" y="714742"/>
              <a:ext cx="292025" cy="292575"/>
              <a:chOff x="7353050" y="316275"/>
              <a:chExt cx="292025" cy="292575"/>
            </a:xfrm>
          </p:grpSpPr>
          <p:sp>
            <p:nvSpPr>
              <p:cNvPr id="874" name="Google Shape;874;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8" name="Google Shape;878;p71"/>
            <p:cNvGrpSpPr/>
            <p:nvPr/>
          </p:nvGrpSpPr>
          <p:grpSpPr>
            <a:xfrm rot="10800000">
              <a:off x="261711" y="465077"/>
              <a:ext cx="507562" cy="507984"/>
              <a:chOff x="8064275" y="887850"/>
              <a:chExt cx="581800" cy="582350"/>
            </a:xfrm>
          </p:grpSpPr>
          <p:sp>
            <p:nvSpPr>
              <p:cNvPr id="879" name="Google Shape;879;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85" name="Google Shape;885;p7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6" name="Google Shape;886;p7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7" name="Google Shape;887;p71"/>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88" name="Google Shape;888;p7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89" name="Google Shape;889;p7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90" name="Google Shape;890;p7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91" name="Shape 891"/>
        <p:cNvGrpSpPr/>
        <p:nvPr/>
      </p:nvGrpSpPr>
      <p:grpSpPr>
        <a:xfrm>
          <a:off x="0" y="0"/>
          <a:ext cx="0" cy="0"/>
          <a:chOff x="0" y="0"/>
          <a:chExt cx="0" cy="0"/>
        </a:xfrm>
      </p:grpSpPr>
      <p:cxnSp>
        <p:nvCxnSpPr>
          <p:cNvPr id="892" name="Google Shape;892;p72"/>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93" name="Google Shape;893;p72"/>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94" name="Google Shape;894;p72"/>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95" name="Google Shape;895;p72"/>
          <p:cNvGrpSpPr/>
          <p:nvPr/>
        </p:nvGrpSpPr>
        <p:grpSpPr>
          <a:xfrm flipH="1">
            <a:off x="431725" y="4183775"/>
            <a:ext cx="292025" cy="292575"/>
            <a:chOff x="7353050" y="316275"/>
            <a:chExt cx="292025" cy="292575"/>
          </a:xfrm>
        </p:grpSpPr>
        <p:sp>
          <p:nvSpPr>
            <p:cNvPr id="896" name="Google Shape;896;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0" name="Google Shape;900;p72"/>
          <p:cNvGrpSpPr/>
          <p:nvPr/>
        </p:nvGrpSpPr>
        <p:grpSpPr>
          <a:xfrm>
            <a:off x="1075789" y="4604675"/>
            <a:ext cx="293111" cy="293388"/>
            <a:chOff x="3164039" y="430875"/>
            <a:chExt cx="293111" cy="293388"/>
          </a:xfrm>
        </p:grpSpPr>
        <p:sp>
          <p:nvSpPr>
            <p:cNvPr id="901" name="Google Shape;901;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7" name="Google Shape;907;p72"/>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908" name="Google Shape;908;p72"/>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909" name="Google Shape;909;p72"/>
          <p:cNvGrpSpPr/>
          <p:nvPr/>
        </p:nvGrpSpPr>
        <p:grpSpPr>
          <a:xfrm>
            <a:off x="8064275" y="526925"/>
            <a:ext cx="581800" cy="582350"/>
            <a:chOff x="8064275" y="887850"/>
            <a:chExt cx="581800" cy="582350"/>
          </a:xfrm>
        </p:grpSpPr>
        <p:sp>
          <p:nvSpPr>
            <p:cNvPr id="910" name="Google Shape;910;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72"/>
          <p:cNvGrpSpPr/>
          <p:nvPr/>
        </p:nvGrpSpPr>
        <p:grpSpPr>
          <a:xfrm>
            <a:off x="7033875" y="170875"/>
            <a:ext cx="292025" cy="292575"/>
            <a:chOff x="7353050" y="316275"/>
            <a:chExt cx="292025" cy="292575"/>
          </a:xfrm>
        </p:grpSpPr>
        <p:sp>
          <p:nvSpPr>
            <p:cNvPr id="917" name="Google Shape;917;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1" name="Google Shape;921;p72"/>
          <p:cNvGrpSpPr/>
          <p:nvPr/>
        </p:nvGrpSpPr>
        <p:grpSpPr>
          <a:xfrm>
            <a:off x="8757950" y="229650"/>
            <a:ext cx="175000" cy="175000"/>
            <a:chOff x="8792300" y="321275"/>
            <a:chExt cx="175000" cy="175000"/>
          </a:xfrm>
        </p:grpSpPr>
        <p:sp>
          <p:nvSpPr>
            <p:cNvPr id="922" name="Google Shape;922;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6" name="Google Shape;926;p72"/>
          <p:cNvGrpSpPr/>
          <p:nvPr/>
        </p:nvGrpSpPr>
        <p:grpSpPr>
          <a:xfrm>
            <a:off x="8490050" y="170875"/>
            <a:ext cx="175013" cy="27000"/>
            <a:chOff x="5662375" y="212375"/>
            <a:chExt cx="175013" cy="27000"/>
          </a:xfrm>
        </p:grpSpPr>
        <p:sp>
          <p:nvSpPr>
            <p:cNvPr id="927" name="Google Shape;927;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0" name="Google Shape;930;p72"/>
          <p:cNvGrpSpPr/>
          <p:nvPr/>
        </p:nvGrpSpPr>
        <p:grpSpPr>
          <a:xfrm>
            <a:off x="7916350" y="1124600"/>
            <a:ext cx="175013" cy="27000"/>
            <a:chOff x="5662375" y="212375"/>
            <a:chExt cx="175013" cy="27000"/>
          </a:xfrm>
        </p:grpSpPr>
        <p:sp>
          <p:nvSpPr>
            <p:cNvPr id="931" name="Google Shape;931;p7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7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7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7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5" name="Google Shape;935;p7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6" name="Google Shape;936;p7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37" name="Google Shape;937;p7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8" name="Google Shape;938;p7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9" name="Google Shape;939;p7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0" name="Shape 940"/>
        <p:cNvGrpSpPr/>
        <p:nvPr/>
      </p:nvGrpSpPr>
      <p:grpSpPr>
        <a:xfrm>
          <a:off x="0" y="0"/>
          <a:ext cx="0" cy="0"/>
          <a:chOff x="0" y="0"/>
          <a:chExt cx="0" cy="0"/>
        </a:xfrm>
      </p:grpSpPr>
      <p:grpSp>
        <p:nvGrpSpPr>
          <p:cNvPr id="941" name="Google Shape;941;p73"/>
          <p:cNvGrpSpPr/>
          <p:nvPr/>
        </p:nvGrpSpPr>
        <p:grpSpPr>
          <a:xfrm rot="10800000">
            <a:off x="1954823" y="1124844"/>
            <a:ext cx="5234354" cy="3069144"/>
            <a:chOff x="1098425" y="237675"/>
            <a:chExt cx="5358675" cy="5174750"/>
          </a:xfrm>
        </p:grpSpPr>
        <p:sp>
          <p:nvSpPr>
            <p:cNvPr id="942" name="Google Shape;942;p7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73"/>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73"/>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5" name="Google Shape;945;p73"/>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6" name="Google Shape;946;p73"/>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947" name="Google Shape;947;p73"/>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948" name="Google Shape;948;p73"/>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949" name="Google Shape;949;p73"/>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950" name="Google Shape;950;p73"/>
          <p:cNvGrpSpPr/>
          <p:nvPr/>
        </p:nvGrpSpPr>
        <p:grpSpPr>
          <a:xfrm flipH="1" rot="5400000">
            <a:off x="7407333" y="1284925"/>
            <a:ext cx="581800" cy="582350"/>
            <a:chOff x="8064275" y="887850"/>
            <a:chExt cx="581800" cy="582350"/>
          </a:xfrm>
        </p:grpSpPr>
        <p:sp>
          <p:nvSpPr>
            <p:cNvPr id="951" name="Google Shape;951;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7" name="Google Shape;957;p73"/>
          <p:cNvGrpSpPr/>
          <p:nvPr/>
        </p:nvGrpSpPr>
        <p:grpSpPr>
          <a:xfrm flipH="1" rot="5400000">
            <a:off x="7869720" y="2754200"/>
            <a:ext cx="292025" cy="292575"/>
            <a:chOff x="7353050" y="316275"/>
            <a:chExt cx="292025" cy="292575"/>
          </a:xfrm>
        </p:grpSpPr>
        <p:sp>
          <p:nvSpPr>
            <p:cNvPr id="958" name="Google Shape;958;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2" name="Google Shape;962;p73"/>
          <p:cNvGrpSpPr/>
          <p:nvPr/>
        </p:nvGrpSpPr>
        <p:grpSpPr>
          <a:xfrm flipH="1" rot="5400000">
            <a:off x="8012458" y="178175"/>
            <a:ext cx="175000" cy="175000"/>
            <a:chOff x="8792300" y="321275"/>
            <a:chExt cx="175000" cy="175000"/>
          </a:xfrm>
        </p:grpSpPr>
        <p:sp>
          <p:nvSpPr>
            <p:cNvPr id="963" name="Google Shape;963;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7" name="Google Shape;967;p73"/>
          <p:cNvGrpSpPr/>
          <p:nvPr/>
        </p:nvGrpSpPr>
        <p:grpSpPr>
          <a:xfrm rot="5400000">
            <a:off x="7551683" y="3879926"/>
            <a:ext cx="293111" cy="293388"/>
            <a:chOff x="3164039" y="430875"/>
            <a:chExt cx="293111" cy="293388"/>
          </a:xfrm>
        </p:grpSpPr>
        <p:sp>
          <p:nvSpPr>
            <p:cNvPr id="968" name="Google Shape;968;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4" name="Google Shape;974;p73"/>
          <p:cNvGrpSpPr/>
          <p:nvPr/>
        </p:nvGrpSpPr>
        <p:grpSpPr>
          <a:xfrm flipH="1" rot="5400000">
            <a:off x="8259052" y="323144"/>
            <a:ext cx="175013" cy="27000"/>
            <a:chOff x="5662375" y="212375"/>
            <a:chExt cx="175013" cy="27000"/>
          </a:xfrm>
        </p:grpSpPr>
        <p:sp>
          <p:nvSpPr>
            <p:cNvPr id="975" name="Google Shape;975;p7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8" name="Google Shape;978;p73"/>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79" name="Google Shape;979;p73"/>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80" name="Google Shape;980;p73"/>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81" name="Google Shape;981;p73"/>
          <p:cNvGrpSpPr/>
          <p:nvPr/>
        </p:nvGrpSpPr>
        <p:grpSpPr>
          <a:xfrm rot="5400000">
            <a:off x="621475" y="4062025"/>
            <a:ext cx="581800" cy="582350"/>
            <a:chOff x="8064275" y="887850"/>
            <a:chExt cx="581800" cy="582350"/>
          </a:xfrm>
        </p:grpSpPr>
        <p:sp>
          <p:nvSpPr>
            <p:cNvPr id="982" name="Google Shape;982;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8" name="Google Shape;988;p73"/>
          <p:cNvGrpSpPr/>
          <p:nvPr/>
        </p:nvGrpSpPr>
        <p:grpSpPr>
          <a:xfrm rot="5400000">
            <a:off x="1482825" y="3350800"/>
            <a:ext cx="292025" cy="292575"/>
            <a:chOff x="7353050" y="316275"/>
            <a:chExt cx="292025" cy="292575"/>
          </a:xfrm>
        </p:grpSpPr>
        <p:sp>
          <p:nvSpPr>
            <p:cNvPr id="989" name="Google Shape;989;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73"/>
          <p:cNvGrpSpPr/>
          <p:nvPr/>
        </p:nvGrpSpPr>
        <p:grpSpPr>
          <a:xfrm rot="5400000">
            <a:off x="1595125" y="4790325"/>
            <a:ext cx="175000" cy="175000"/>
            <a:chOff x="8792300" y="321275"/>
            <a:chExt cx="175000" cy="175000"/>
          </a:xfrm>
        </p:grpSpPr>
        <p:sp>
          <p:nvSpPr>
            <p:cNvPr id="994" name="Google Shape;994;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8" name="Google Shape;998;p7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7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7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7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7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7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4" name="Google Shape;1004;p73"/>
          <p:cNvGrpSpPr/>
          <p:nvPr/>
        </p:nvGrpSpPr>
        <p:grpSpPr>
          <a:xfrm rot="5400000">
            <a:off x="1701119" y="1515381"/>
            <a:ext cx="175013" cy="27000"/>
            <a:chOff x="5662375" y="212375"/>
            <a:chExt cx="175013" cy="27000"/>
          </a:xfrm>
        </p:grpSpPr>
        <p:sp>
          <p:nvSpPr>
            <p:cNvPr id="1005" name="Google Shape;1005;p7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7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7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73"/>
          <p:cNvGrpSpPr/>
          <p:nvPr/>
        </p:nvGrpSpPr>
        <p:grpSpPr>
          <a:xfrm rot="5400000">
            <a:off x="1819519" y="4562081"/>
            <a:ext cx="175013" cy="27000"/>
            <a:chOff x="5662375" y="212375"/>
            <a:chExt cx="175013" cy="27000"/>
          </a:xfrm>
        </p:grpSpPr>
        <p:sp>
          <p:nvSpPr>
            <p:cNvPr id="1009" name="Google Shape;1009;p7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7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7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73"/>
          <p:cNvGrpSpPr/>
          <p:nvPr/>
        </p:nvGrpSpPr>
        <p:grpSpPr>
          <a:xfrm rot="5400000">
            <a:off x="408594" y="4140781"/>
            <a:ext cx="175013" cy="27000"/>
            <a:chOff x="5662375" y="212375"/>
            <a:chExt cx="175013" cy="27000"/>
          </a:xfrm>
        </p:grpSpPr>
        <p:sp>
          <p:nvSpPr>
            <p:cNvPr id="1013" name="Google Shape;1013;p7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7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7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6" name="Google Shape;1016;p73"/>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6"/>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6"/>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6"/>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6"/>
          <p:cNvGrpSpPr/>
          <p:nvPr/>
        </p:nvGrpSpPr>
        <p:grpSpPr>
          <a:xfrm flipH="1">
            <a:off x="300738" y="4167800"/>
            <a:ext cx="292025" cy="292575"/>
            <a:chOff x="7353050" y="316275"/>
            <a:chExt cx="292025" cy="292575"/>
          </a:xfrm>
        </p:grpSpPr>
        <p:sp>
          <p:nvSpPr>
            <p:cNvPr id="49" name="Google Shape;49;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6"/>
          <p:cNvGrpSpPr/>
          <p:nvPr/>
        </p:nvGrpSpPr>
        <p:grpSpPr>
          <a:xfrm>
            <a:off x="148789" y="3224300"/>
            <a:ext cx="293111" cy="293388"/>
            <a:chOff x="3164039" y="430875"/>
            <a:chExt cx="293111" cy="293388"/>
          </a:xfrm>
        </p:grpSpPr>
        <p:sp>
          <p:nvSpPr>
            <p:cNvPr id="54" name="Google Shape;54;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6"/>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6"/>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6"/>
          <p:cNvGrpSpPr/>
          <p:nvPr/>
        </p:nvGrpSpPr>
        <p:grpSpPr>
          <a:xfrm>
            <a:off x="8064275" y="526925"/>
            <a:ext cx="581800" cy="582350"/>
            <a:chOff x="8064275" y="887850"/>
            <a:chExt cx="581800" cy="582350"/>
          </a:xfrm>
        </p:grpSpPr>
        <p:sp>
          <p:nvSpPr>
            <p:cNvPr id="63" name="Google Shape;63;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6"/>
          <p:cNvGrpSpPr/>
          <p:nvPr/>
        </p:nvGrpSpPr>
        <p:grpSpPr>
          <a:xfrm>
            <a:off x="7033875" y="170875"/>
            <a:ext cx="292025" cy="292575"/>
            <a:chOff x="7353050" y="316275"/>
            <a:chExt cx="292025" cy="292575"/>
          </a:xfrm>
        </p:grpSpPr>
        <p:sp>
          <p:nvSpPr>
            <p:cNvPr id="70" name="Google Shape;70;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6"/>
          <p:cNvGrpSpPr/>
          <p:nvPr/>
        </p:nvGrpSpPr>
        <p:grpSpPr>
          <a:xfrm>
            <a:off x="8757950" y="229650"/>
            <a:ext cx="175000" cy="175000"/>
            <a:chOff x="8792300" y="321275"/>
            <a:chExt cx="175000" cy="175000"/>
          </a:xfrm>
        </p:grpSpPr>
        <p:sp>
          <p:nvSpPr>
            <p:cNvPr id="75" name="Google Shape;75;p5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6"/>
          <p:cNvGrpSpPr/>
          <p:nvPr/>
        </p:nvGrpSpPr>
        <p:grpSpPr>
          <a:xfrm>
            <a:off x="8490050" y="170875"/>
            <a:ext cx="175013" cy="27000"/>
            <a:chOff x="5662375" y="212375"/>
            <a:chExt cx="175013" cy="27000"/>
          </a:xfrm>
        </p:grpSpPr>
        <p:sp>
          <p:nvSpPr>
            <p:cNvPr id="80" name="Google Shape;80;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6"/>
          <p:cNvGrpSpPr/>
          <p:nvPr/>
        </p:nvGrpSpPr>
        <p:grpSpPr>
          <a:xfrm>
            <a:off x="7916350" y="1124600"/>
            <a:ext cx="175013" cy="27000"/>
            <a:chOff x="5662375" y="212375"/>
            <a:chExt cx="175013" cy="27000"/>
          </a:xfrm>
        </p:grpSpPr>
        <p:sp>
          <p:nvSpPr>
            <p:cNvPr id="84" name="Google Shape;84;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1017" name="Shape 1017"/>
        <p:cNvGrpSpPr/>
        <p:nvPr/>
      </p:nvGrpSpPr>
      <p:grpSpPr>
        <a:xfrm>
          <a:off x="0" y="0"/>
          <a:ext cx="0" cy="0"/>
          <a:chOff x="0" y="0"/>
          <a:chExt cx="0" cy="0"/>
        </a:xfrm>
      </p:grpSpPr>
      <p:sp>
        <p:nvSpPr>
          <p:cNvPr id="1018" name="Google Shape;1018;p74"/>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19" name="Google Shape;1019;p74"/>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020" name="Google Shape;1020;p74"/>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1021" name="Google Shape;1021;p74"/>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022" name="Google Shape;1022;p74"/>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023" name="Google Shape;1023;p74"/>
          <p:cNvGrpSpPr/>
          <p:nvPr/>
        </p:nvGrpSpPr>
        <p:grpSpPr>
          <a:xfrm flipH="1">
            <a:off x="423750" y="125363"/>
            <a:ext cx="292025" cy="292575"/>
            <a:chOff x="7353050" y="316275"/>
            <a:chExt cx="292025" cy="292575"/>
          </a:xfrm>
        </p:grpSpPr>
        <p:sp>
          <p:nvSpPr>
            <p:cNvPr id="1024" name="Google Shape;1024;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8" name="Google Shape;1028;p74"/>
          <p:cNvGrpSpPr/>
          <p:nvPr/>
        </p:nvGrpSpPr>
        <p:grpSpPr>
          <a:xfrm>
            <a:off x="1638739" y="558163"/>
            <a:ext cx="293111" cy="293388"/>
            <a:chOff x="3164039" y="430875"/>
            <a:chExt cx="293111" cy="293388"/>
          </a:xfrm>
        </p:grpSpPr>
        <p:sp>
          <p:nvSpPr>
            <p:cNvPr id="1029" name="Google Shape;1029;p7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7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7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7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7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5" name="Google Shape;1035;p74"/>
          <p:cNvGrpSpPr/>
          <p:nvPr/>
        </p:nvGrpSpPr>
        <p:grpSpPr>
          <a:xfrm>
            <a:off x="1591750" y="362600"/>
            <a:ext cx="175013" cy="27000"/>
            <a:chOff x="5662375" y="212375"/>
            <a:chExt cx="175013" cy="27000"/>
          </a:xfrm>
        </p:grpSpPr>
        <p:sp>
          <p:nvSpPr>
            <p:cNvPr id="1036" name="Google Shape;1036;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39" name="Google Shape;1039;p74"/>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1040" name="Google Shape;1040;p74"/>
          <p:cNvGrpSpPr/>
          <p:nvPr/>
        </p:nvGrpSpPr>
        <p:grpSpPr>
          <a:xfrm>
            <a:off x="7823875" y="202375"/>
            <a:ext cx="581800" cy="582350"/>
            <a:chOff x="8064275" y="887850"/>
            <a:chExt cx="581800" cy="582350"/>
          </a:xfrm>
        </p:grpSpPr>
        <p:sp>
          <p:nvSpPr>
            <p:cNvPr id="1041" name="Google Shape;1041;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7" name="Google Shape;1047;p74"/>
          <p:cNvGrpSpPr/>
          <p:nvPr/>
        </p:nvGrpSpPr>
        <p:grpSpPr>
          <a:xfrm flipH="1">
            <a:off x="8698650" y="1117488"/>
            <a:ext cx="292025" cy="292575"/>
            <a:chOff x="7353050" y="316275"/>
            <a:chExt cx="292025" cy="292575"/>
          </a:xfrm>
        </p:grpSpPr>
        <p:sp>
          <p:nvSpPr>
            <p:cNvPr id="1048" name="Google Shape;1048;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2" name="Google Shape;1052;p74"/>
          <p:cNvGrpSpPr/>
          <p:nvPr/>
        </p:nvGrpSpPr>
        <p:grpSpPr>
          <a:xfrm>
            <a:off x="8678350" y="1581800"/>
            <a:ext cx="175013" cy="27000"/>
            <a:chOff x="5662375" y="212375"/>
            <a:chExt cx="175013" cy="27000"/>
          </a:xfrm>
        </p:grpSpPr>
        <p:sp>
          <p:nvSpPr>
            <p:cNvPr id="1053" name="Google Shape;1053;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56" name="Google Shape;1056;p74"/>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057" name="Google Shape;1057;p74"/>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058" name="Google Shape;1058;p74"/>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059" name="Google Shape;1059;p74"/>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060" name="Google Shape;1060;p74"/>
          <p:cNvGrpSpPr/>
          <p:nvPr/>
        </p:nvGrpSpPr>
        <p:grpSpPr>
          <a:xfrm>
            <a:off x="7278954" y="4513075"/>
            <a:ext cx="581800" cy="582350"/>
            <a:chOff x="8064275" y="887850"/>
            <a:chExt cx="581800" cy="582350"/>
          </a:xfrm>
        </p:grpSpPr>
        <p:sp>
          <p:nvSpPr>
            <p:cNvPr id="1061" name="Google Shape;1061;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74"/>
          <p:cNvGrpSpPr/>
          <p:nvPr/>
        </p:nvGrpSpPr>
        <p:grpSpPr>
          <a:xfrm>
            <a:off x="6099454" y="4340463"/>
            <a:ext cx="292025" cy="292575"/>
            <a:chOff x="7353050" y="316275"/>
            <a:chExt cx="292025" cy="292575"/>
          </a:xfrm>
        </p:grpSpPr>
        <p:sp>
          <p:nvSpPr>
            <p:cNvPr id="1068" name="Google Shape;1068;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2" name="Google Shape;1072;p74"/>
          <p:cNvGrpSpPr/>
          <p:nvPr/>
        </p:nvGrpSpPr>
        <p:grpSpPr>
          <a:xfrm>
            <a:off x="8792779" y="4315025"/>
            <a:ext cx="175000" cy="175000"/>
            <a:chOff x="8792300" y="321275"/>
            <a:chExt cx="175000" cy="175000"/>
          </a:xfrm>
        </p:grpSpPr>
        <p:sp>
          <p:nvSpPr>
            <p:cNvPr id="1073" name="Google Shape;1073;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7" name="Google Shape;1077;p74"/>
          <p:cNvGrpSpPr/>
          <p:nvPr/>
        </p:nvGrpSpPr>
        <p:grpSpPr>
          <a:xfrm flipH="1">
            <a:off x="4972779" y="4657550"/>
            <a:ext cx="293111" cy="293388"/>
            <a:chOff x="3164039" y="430875"/>
            <a:chExt cx="293111" cy="293388"/>
          </a:xfrm>
        </p:grpSpPr>
        <p:sp>
          <p:nvSpPr>
            <p:cNvPr id="1078" name="Google Shape;1078;p7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4" name="Google Shape;1084;p74"/>
          <p:cNvGrpSpPr/>
          <p:nvPr/>
        </p:nvGrpSpPr>
        <p:grpSpPr>
          <a:xfrm>
            <a:off x="8721804" y="4142425"/>
            <a:ext cx="175013" cy="27000"/>
            <a:chOff x="5662375" y="212375"/>
            <a:chExt cx="175013" cy="27000"/>
          </a:xfrm>
        </p:grpSpPr>
        <p:sp>
          <p:nvSpPr>
            <p:cNvPr id="1085" name="Google Shape;1085;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88" name="Shape 1088"/>
        <p:cNvGrpSpPr/>
        <p:nvPr/>
      </p:nvGrpSpPr>
      <p:grpSpPr>
        <a:xfrm>
          <a:off x="0" y="0"/>
          <a:ext cx="0" cy="0"/>
          <a:chOff x="0" y="0"/>
          <a:chExt cx="0" cy="0"/>
        </a:xfrm>
      </p:grpSpPr>
      <p:sp>
        <p:nvSpPr>
          <p:cNvPr id="1089" name="Google Shape;1089;p75"/>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90" name="Google Shape;1090;p75"/>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91" name="Google Shape;1091;p75"/>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92" name="Google Shape;1092;p75"/>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93" name="Google Shape;1093;p75"/>
          <p:cNvGrpSpPr/>
          <p:nvPr/>
        </p:nvGrpSpPr>
        <p:grpSpPr>
          <a:xfrm flipH="1">
            <a:off x="499400" y="959675"/>
            <a:ext cx="581800" cy="582350"/>
            <a:chOff x="8064275" y="887850"/>
            <a:chExt cx="581800" cy="582350"/>
          </a:xfrm>
        </p:grpSpPr>
        <p:sp>
          <p:nvSpPr>
            <p:cNvPr id="1094" name="Google Shape;1094;p7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0" name="Google Shape;1100;p75"/>
          <p:cNvGrpSpPr/>
          <p:nvPr/>
        </p:nvGrpSpPr>
        <p:grpSpPr>
          <a:xfrm flipH="1">
            <a:off x="1500400" y="388100"/>
            <a:ext cx="292025" cy="292575"/>
            <a:chOff x="7353050" y="316275"/>
            <a:chExt cx="292025" cy="292575"/>
          </a:xfrm>
        </p:grpSpPr>
        <p:sp>
          <p:nvSpPr>
            <p:cNvPr id="1101" name="Google Shape;1101;p7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5" name="Google Shape;1105;p7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1" name="Google Shape;1111;p75"/>
          <p:cNvGrpSpPr/>
          <p:nvPr/>
        </p:nvGrpSpPr>
        <p:grpSpPr>
          <a:xfrm flipH="1">
            <a:off x="3527112" y="361100"/>
            <a:ext cx="175013" cy="27000"/>
            <a:chOff x="5662375" y="212375"/>
            <a:chExt cx="175013" cy="27000"/>
          </a:xfrm>
        </p:grpSpPr>
        <p:sp>
          <p:nvSpPr>
            <p:cNvPr id="1112" name="Google Shape;1112;p7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5" name="Google Shape;1115;p75"/>
          <p:cNvGrpSpPr/>
          <p:nvPr/>
        </p:nvGrpSpPr>
        <p:grpSpPr>
          <a:xfrm flipH="1">
            <a:off x="480412" y="242700"/>
            <a:ext cx="175013" cy="27000"/>
            <a:chOff x="5662375" y="212375"/>
            <a:chExt cx="175013" cy="27000"/>
          </a:xfrm>
        </p:grpSpPr>
        <p:sp>
          <p:nvSpPr>
            <p:cNvPr id="1116" name="Google Shape;1116;p7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9" name="Google Shape;1119;p75"/>
          <p:cNvGrpSpPr/>
          <p:nvPr/>
        </p:nvGrpSpPr>
        <p:grpSpPr>
          <a:xfrm flipH="1">
            <a:off x="901712" y="1653625"/>
            <a:ext cx="175013" cy="27000"/>
            <a:chOff x="5662375" y="212375"/>
            <a:chExt cx="175013" cy="27000"/>
          </a:xfrm>
        </p:grpSpPr>
        <p:sp>
          <p:nvSpPr>
            <p:cNvPr id="1120" name="Google Shape;1120;p7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23" name="Google Shape;1123;p75"/>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124" name="Google Shape;1124;p75"/>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125" name="Google Shape;1125;p75"/>
          <p:cNvGrpSpPr/>
          <p:nvPr/>
        </p:nvGrpSpPr>
        <p:grpSpPr>
          <a:xfrm rot="10800000">
            <a:off x="499400" y="3940925"/>
            <a:ext cx="581800" cy="582350"/>
            <a:chOff x="8064275" y="887850"/>
            <a:chExt cx="581800" cy="582350"/>
          </a:xfrm>
        </p:grpSpPr>
        <p:sp>
          <p:nvSpPr>
            <p:cNvPr id="1126" name="Google Shape;1126;p7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75"/>
          <p:cNvGrpSpPr/>
          <p:nvPr/>
        </p:nvGrpSpPr>
        <p:grpSpPr>
          <a:xfrm rot="10800000">
            <a:off x="1819575" y="4586750"/>
            <a:ext cx="292025" cy="292575"/>
            <a:chOff x="7353050" y="316275"/>
            <a:chExt cx="292025" cy="292575"/>
          </a:xfrm>
        </p:grpSpPr>
        <p:sp>
          <p:nvSpPr>
            <p:cNvPr id="1133" name="Google Shape;1133;p7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7" name="Google Shape;1137;p75"/>
          <p:cNvGrpSpPr/>
          <p:nvPr/>
        </p:nvGrpSpPr>
        <p:grpSpPr>
          <a:xfrm rot="10800000">
            <a:off x="212525" y="4645550"/>
            <a:ext cx="175000" cy="175000"/>
            <a:chOff x="8792300" y="321275"/>
            <a:chExt cx="175000" cy="175000"/>
          </a:xfrm>
        </p:grpSpPr>
        <p:sp>
          <p:nvSpPr>
            <p:cNvPr id="1138" name="Google Shape;1138;p7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2" name="Google Shape;1142;p75"/>
          <p:cNvGrpSpPr/>
          <p:nvPr/>
        </p:nvGrpSpPr>
        <p:grpSpPr>
          <a:xfrm rot="10800000">
            <a:off x="480412" y="4852325"/>
            <a:ext cx="175013" cy="27000"/>
            <a:chOff x="5662375" y="212375"/>
            <a:chExt cx="175013" cy="27000"/>
          </a:xfrm>
        </p:grpSpPr>
        <p:sp>
          <p:nvSpPr>
            <p:cNvPr id="1143" name="Google Shape;1143;p7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6" name="Google Shape;1146;p75"/>
          <p:cNvGrpSpPr/>
          <p:nvPr/>
        </p:nvGrpSpPr>
        <p:grpSpPr>
          <a:xfrm rot="10800000">
            <a:off x="1054112" y="3898600"/>
            <a:ext cx="175013" cy="27000"/>
            <a:chOff x="5662375" y="212375"/>
            <a:chExt cx="175013" cy="27000"/>
          </a:xfrm>
        </p:grpSpPr>
        <p:sp>
          <p:nvSpPr>
            <p:cNvPr id="1147" name="Google Shape;1147;p7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50" name="Shape 1150"/>
        <p:cNvGrpSpPr/>
        <p:nvPr/>
      </p:nvGrpSpPr>
      <p:grpSpPr>
        <a:xfrm>
          <a:off x="0" y="0"/>
          <a:ext cx="0" cy="0"/>
          <a:chOff x="0" y="0"/>
          <a:chExt cx="0" cy="0"/>
        </a:xfrm>
      </p:grpSpPr>
      <p:sp>
        <p:nvSpPr>
          <p:cNvPr id="1151" name="Google Shape;1151;p76"/>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152" name="Google Shape;1152;p76"/>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3" name="Google Shape;1153;p76"/>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154" name="Google Shape;1154;p76"/>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5" name="Google Shape;1155;p76"/>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156" name="Google Shape;1156;p76"/>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57" name="Google Shape;1157;p76"/>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158" name="Google Shape;1158;p76"/>
          <p:cNvGrpSpPr/>
          <p:nvPr/>
        </p:nvGrpSpPr>
        <p:grpSpPr>
          <a:xfrm>
            <a:off x="432850" y="0"/>
            <a:ext cx="8278300" cy="5165700"/>
            <a:chOff x="432850" y="0"/>
            <a:chExt cx="8278300" cy="5165700"/>
          </a:xfrm>
        </p:grpSpPr>
        <p:cxnSp>
          <p:nvCxnSpPr>
            <p:cNvPr id="1159" name="Google Shape;1159;p76"/>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60" name="Google Shape;1160;p76"/>
            <p:cNvGrpSpPr/>
            <p:nvPr/>
          </p:nvGrpSpPr>
          <p:grpSpPr>
            <a:xfrm>
              <a:off x="8129350" y="4292175"/>
              <a:ext cx="581800" cy="582350"/>
              <a:chOff x="8064275" y="887850"/>
              <a:chExt cx="581800" cy="582350"/>
            </a:xfrm>
          </p:grpSpPr>
          <p:sp>
            <p:nvSpPr>
              <p:cNvPr id="1161" name="Google Shape;1161;p7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7" name="Google Shape;1167;p76"/>
            <p:cNvGrpSpPr/>
            <p:nvPr/>
          </p:nvGrpSpPr>
          <p:grpSpPr>
            <a:xfrm>
              <a:off x="8274238" y="3720600"/>
              <a:ext cx="292025" cy="292575"/>
              <a:chOff x="7353050" y="316275"/>
              <a:chExt cx="292025" cy="292575"/>
            </a:xfrm>
          </p:grpSpPr>
          <p:sp>
            <p:nvSpPr>
              <p:cNvPr id="1168" name="Google Shape;1168;p7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2" name="Google Shape;1172;p76"/>
            <p:cNvGrpSpPr/>
            <p:nvPr/>
          </p:nvGrpSpPr>
          <p:grpSpPr>
            <a:xfrm>
              <a:off x="8332763" y="3212475"/>
              <a:ext cx="175000" cy="175000"/>
              <a:chOff x="8792300" y="321275"/>
              <a:chExt cx="175000" cy="175000"/>
            </a:xfrm>
          </p:grpSpPr>
          <p:sp>
            <p:nvSpPr>
              <p:cNvPr id="1173" name="Google Shape;1173;p7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77" name="Google Shape;1177;p76"/>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78" name="Google Shape;1178;p76"/>
            <p:cNvGrpSpPr/>
            <p:nvPr/>
          </p:nvGrpSpPr>
          <p:grpSpPr>
            <a:xfrm rot="10800000">
              <a:off x="432850" y="291788"/>
              <a:ext cx="581800" cy="582350"/>
              <a:chOff x="8064275" y="887850"/>
              <a:chExt cx="581800" cy="582350"/>
            </a:xfrm>
          </p:grpSpPr>
          <p:sp>
            <p:nvSpPr>
              <p:cNvPr id="1179" name="Google Shape;1179;p7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7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7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5" name="Google Shape;1185;p76"/>
            <p:cNvGrpSpPr/>
            <p:nvPr/>
          </p:nvGrpSpPr>
          <p:grpSpPr>
            <a:xfrm rot="10800000">
              <a:off x="577738" y="1153138"/>
              <a:ext cx="292025" cy="292575"/>
              <a:chOff x="7353050" y="316275"/>
              <a:chExt cx="292025" cy="292575"/>
            </a:xfrm>
          </p:grpSpPr>
          <p:sp>
            <p:nvSpPr>
              <p:cNvPr id="1186" name="Google Shape;1186;p7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0" name="Google Shape;1190;p76"/>
            <p:cNvGrpSpPr/>
            <p:nvPr/>
          </p:nvGrpSpPr>
          <p:grpSpPr>
            <a:xfrm rot="10800000">
              <a:off x="636238" y="1778838"/>
              <a:ext cx="175000" cy="175000"/>
              <a:chOff x="8792300" y="321275"/>
              <a:chExt cx="175000" cy="175000"/>
            </a:xfrm>
          </p:grpSpPr>
          <p:sp>
            <p:nvSpPr>
              <p:cNvPr id="1191" name="Google Shape;1191;p7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5" name="Google Shape;1195;p76"/>
            <p:cNvGrpSpPr/>
            <p:nvPr/>
          </p:nvGrpSpPr>
          <p:grpSpPr>
            <a:xfrm>
              <a:off x="432850" y="2003163"/>
              <a:ext cx="175013" cy="27000"/>
              <a:chOff x="5662375" y="212375"/>
              <a:chExt cx="175013" cy="27000"/>
            </a:xfrm>
          </p:grpSpPr>
          <p:sp>
            <p:nvSpPr>
              <p:cNvPr id="1196" name="Google Shape;1196;p7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7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7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9" name="Google Shape;1199;p76"/>
            <p:cNvGrpSpPr/>
            <p:nvPr/>
          </p:nvGrpSpPr>
          <p:grpSpPr>
            <a:xfrm>
              <a:off x="788100" y="208488"/>
              <a:ext cx="175013" cy="27000"/>
              <a:chOff x="5662375" y="212375"/>
              <a:chExt cx="175013" cy="27000"/>
            </a:xfrm>
          </p:grpSpPr>
          <p:sp>
            <p:nvSpPr>
              <p:cNvPr id="1200" name="Google Shape;1200;p7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3" name="Google Shape;1203;p76"/>
            <p:cNvGrpSpPr/>
            <p:nvPr/>
          </p:nvGrpSpPr>
          <p:grpSpPr>
            <a:xfrm>
              <a:off x="8129350" y="4988725"/>
              <a:ext cx="175013" cy="27000"/>
              <a:chOff x="5662375" y="212375"/>
              <a:chExt cx="175013" cy="27000"/>
            </a:xfrm>
          </p:grpSpPr>
          <p:sp>
            <p:nvSpPr>
              <p:cNvPr id="1204" name="Google Shape;1204;p7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7" name="Google Shape;1207;p76"/>
            <p:cNvGrpSpPr/>
            <p:nvPr/>
          </p:nvGrpSpPr>
          <p:grpSpPr>
            <a:xfrm>
              <a:off x="8497550" y="3429425"/>
              <a:ext cx="175013" cy="27000"/>
              <a:chOff x="5662375" y="212375"/>
              <a:chExt cx="175013" cy="27000"/>
            </a:xfrm>
          </p:grpSpPr>
          <p:sp>
            <p:nvSpPr>
              <p:cNvPr id="1208" name="Google Shape;1208;p7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11" name="Google Shape;1211;p76"/>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12" name="Google Shape;1212;p76"/>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13" name="Google Shape;1213;p7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7" name="Shape 1217"/>
        <p:cNvGrpSpPr/>
        <p:nvPr/>
      </p:nvGrpSpPr>
      <p:grpSpPr>
        <a:xfrm>
          <a:off x="0" y="0"/>
          <a:ext cx="0" cy="0"/>
          <a:chOff x="0" y="0"/>
          <a:chExt cx="0" cy="0"/>
        </a:xfrm>
      </p:grpSpPr>
      <p:sp>
        <p:nvSpPr>
          <p:cNvPr id="1218" name="Google Shape;1218;p77"/>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219" name="Google Shape;1219;p77"/>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220" name="Google Shape;1220;p77"/>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221" name="Google Shape;1221;p77"/>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222" name="Google Shape;1222;p77"/>
          <p:cNvGrpSpPr/>
          <p:nvPr/>
        </p:nvGrpSpPr>
        <p:grpSpPr>
          <a:xfrm flipH="1">
            <a:off x="431725" y="4183775"/>
            <a:ext cx="292025" cy="292575"/>
            <a:chOff x="7353050" y="316275"/>
            <a:chExt cx="292025" cy="292575"/>
          </a:xfrm>
        </p:grpSpPr>
        <p:sp>
          <p:nvSpPr>
            <p:cNvPr id="1223" name="Google Shape;1223;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7" name="Google Shape;1227;p77"/>
          <p:cNvGrpSpPr/>
          <p:nvPr/>
        </p:nvGrpSpPr>
        <p:grpSpPr>
          <a:xfrm>
            <a:off x="1646714" y="4616575"/>
            <a:ext cx="293111" cy="293388"/>
            <a:chOff x="3164039" y="430875"/>
            <a:chExt cx="293111" cy="293388"/>
          </a:xfrm>
        </p:grpSpPr>
        <p:sp>
          <p:nvSpPr>
            <p:cNvPr id="1228" name="Google Shape;1228;p7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77"/>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235" name="Google Shape;1235;p77"/>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236" name="Google Shape;1236;p77"/>
          <p:cNvGrpSpPr/>
          <p:nvPr/>
        </p:nvGrpSpPr>
        <p:grpSpPr>
          <a:xfrm>
            <a:off x="8064275" y="526925"/>
            <a:ext cx="581800" cy="582350"/>
            <a:chOff x="8064275" y="887850"/>
            <a:chExt cx="581800" cy="582350"/>
          </a:xfrm>
        </p:grpSpPr>
        <p:sp>
          <p:nvSpPr>
            <p:cNvPr id="1237" name="Google Shape;1237;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77"/>
          <p:cNvGrpSpPr/>
          <p:nvPr/>
        </p:nvGrpSpPr>
        <p:grpSpPr>
          <a:xfrm>
            <a:off x="7033875" y="170875"/>
            <a:ext cx="292025" cy="292575"/>
            <a:chOff x="7353050" y="316275"/>
            <a:chExt cx="292025" cy="292575"/>
          </a:xfrm>
        </p:grpSpPr>
        <p:sp>
          <p:nvSpPr>
            <p:cNvPr id="1244" name="Google Shape;1244;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77"/>
          <p:cNvGrpSpPr/>
          <p:nvPr/>
        </p:nvGrpSpPr>
        <p:grpSpPr>
          <a:xfrm>
            <a:off x="8757950" y="229650"/>
            <a:ext cx="175000" cy="175000"/>
            <a:chOff x="8792300" y="321275"/>
            <a:chExt cx="175000" cy="175000"/>
          </a:xfrm>
        </p:grpSpPr>
        <p:sp>
          <p:nvSpPr>
            <p:cNvPr id="1249" name="Google Shape;1249;p7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3" name="Google Shape;1253;p77"/>
          <p:cNvGrpSpPr/>
          <p:nvPr/>
        </p:nvGrpSpPr>
        <p:grpSpPr>
          <a:xfrm>
            <a:off x="8490050" y="170875"/>
            <a:ext cx="175013" cy="27000"/>
            <a:chOff x="5662375" y="212375"/>
            <a:chExt cx="175013" cy="27000"/>
          </a:xfrm>
        </p:grpSpPr>
        <p:sp>
          <p:nvSpPr>
            <p:cNvPr id="1254" name="Google Shape;1254;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77"/>
          <p:cNvGrpSpPr/>
          <p:nvPr/>
        </p:nvGrpSpPr>
        <p:grpSpPr>
          <a:xfrm>
            <a:off x="7916350" y="1124600"/>
            <a:ext cx="175013" cy="27000"/>
            <a:chOff x="5662375" y="212375"/>
            <a:chExt cx="175013" cy="27000"/>
          </a:xfrm>
        </p:grpSpPr>
        <p:sp>
          <p:nvSpPr>
            <p:cNvPr id="1258" name="Google Shape;1258;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61" name="Shape 1261"/>
        <p:cNvGrpSpPr/>
        <p:nvPr/>
      </p:nvGrpSpPr>
      <p:grpSpPr>
        <a:xfrm>
          <a:off x="0" y="0"/>
          <a:ext cx="0" cy="0"/>
          <a:chOff x="0" y="0"/>
          <a:chExt cx="0" cy="0"/>
        </a:xfrm>
      </p:grpSpPr>
      <p:sp>
        <p:nvSpPr>
          <p:cNvPr id="1262" name="Google Shape;1262;p78"/>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63" name="Google Shape;1263;p78"/>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64" name="Google Shape;1264;p78"/>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65" name="Google Shape;1265;p78"/>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66" name="Google Shape;1266;p78"/>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67" name="Google Shape;1267;p78"/>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68" name="Google Shape;1268;p78"/>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69" name="Google Shape;1269;p78"/>
          <p:cNvGrpSpPr/>
          <p:nvPr/>
        </p:nvGrpSpPr>
        <p:grpSpPr>
          <a:xfrm flipH="1" rot="5400000">
            <a:off x="7407333" y="1284925"/>
            <a:ext cx="581800" cy="582350"/>
            <a:chOff x="8064275" y="887850"/>
            <a:chExt cx="581800" cy="582350"/>
          </a:xfrm>
        </p:grpSpPr>
        <p:sp>
          <p:nvSpPr>
            <p:cNvPr id="1270" name="Google Shape;1270;p7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6" name="Google Shape;1276;p78"/>
          <p:cNvGrpSpPr/>
          <p:nvPr/>
        </p:nvGrpSpPr>
        <p:grpSpPr>
          <a:xfrm flipH="1" rot="5400000">
            <a:off x="7869720" y="2754200"/>
            <a:ext cx="292025" cy="292575"/>
            <a:chOff x="7353050" y="316275"/>
            <a:chExt cx="292025" cy="292575"/>
          </a:xfrm>
        </p:grpSpPr>
        <p:sp>
          <p:nvSpPr>
            <p:cNvPr id="1277" name="Google Shape;1277;p7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7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7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1" name="Google Shape;1281;p78"/>
          <p:cNvGrpSpPr/>
          <p:nvPr/>
        </p:nvGrpSpPr>
        <p:grpSpPr>
          <a:xfrm flipH="1" rot="5400000">
            <a:off x="8012458" y="178175"/>
            <a:ext cx="175000" cy="175000"/>
            <a:chOff x="8792300" y="321275"/>
            <a:chExt cx="175000" cy="175000"/>
          </a:xfrm>
        </p:grpSpPr>
        <p:sp>
          <p:nvSpPr>
            <p:cNvPr id="1282" name="Google Shape;1282;p7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7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7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6" name="Google Shape;1286;p78"/>
          <p:cNvGrpSpPr/>
          <p:nvPr/>
        </p:nvGrpSpPr>
        <p:grpSpPr>
          <a:xfrm rot="5400000">
            <a:off x="7551683" y="3879926"/>
            <a:ext cx="293111" cy="293388"/>
            <a:chOff x="3164039" y="430875"/>
            <a:chExt cx="293111" cy="293388"/>
          </a:xfrm>
        </p:grpSpPr>
        <p:sp>
          <p:nvSpPr>
            <p:cNvPr id="1287" name="Google Shape;1287;p7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8"/>
          <p:cNvGrpSpPr/>
          <p:nvPr/>
        </p:nvGrpSpPr>
        <p:grpSpPr>
          <a:xfrm flipH="1" rot="5400000">
            <a:off x="8259052" y="323144"/>
            <a:ext cx="175013" cy="27000"/>
            <a:chOff x="5662375" y="212375"/>
            <a:chExt cx="175013" cy="27000"/>
          </a:xfrm>
        </p:grpSpPr>
        <p:sp>
          <p:nvSpPr>
            <p:cNvPr id="1294" name="Google Shape;1294;p7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97" name="Google Shape;1297;p78"/>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98" name="Google Shape;1298;p78"/>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99" name="Google Shape;1299;p78"/>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00" name="Google Shape;1300;p78"/>
          <p:cNvGrpSpPr/>
          <p:nvPr/>
        </p:nvGrpSpPr>
        <p:grpSpPr>
          <a:xfrm rot="5400000">
            <a:off x="621475" y="4062025"/>
            <a:ext cx="581800" cy="582350"/>
            <a:chOff x="8064275" y="887850"/>
            <a:chExt cx="581800" cy="582350"/>
          </a:xfrm>
        </p:grpSpPr>
        <p:sp>
          <p:nvSpPr>
            <p:cNvPr id="1301" name="Google Shape;1301;p7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7" name="Google Shape;1307;p78"/>
          <p:cNvGrpSpPr/>
          <p:nvPr/>
        </p:nvGrpSpPr>
        <p:grpSpPr>
          <a:xfrm rot="5400000">
            <a:off x="1482825" y="3350800"/>
            <a:ext cx="292025" cy="292575"/>
            <a:chOff x="7353050" y="316275"/>
            <a:chExt cx="292025" cy="292575"/>
          </a:xfrm>
        </p:grpSpPr>
        <p:sp>
          <p:nvSpPr>
            <p:cNvPr id="1308" name="Google Shape;1308;p7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78"/>
          <p:cNvGrpSpPr/>
          <p:nvPr/>
        </p:nvGrpSpPr>
        <p:grpSpPr>
          <a:xfrm rot="5400000">
            <a:off x="1595125" y="4790325"/>
            <a:ext cx="175000" cy="175000"/>
            <a:chOff x="8792300" y="321275"/>
            <a:chExt cx="175000" cy="175000"/>
          </a:xfrm>
        </p:grpSpPr>
        <p:sp>
          <p:nvSpPr>
            <p:cNvPr id="1313" name="Google Shape;1313;p7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7" name="Google Shape;1317;p7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3" name="Google Shape;1323;p78"/>
          <p:cNvGrpSpPr/>
          <p:nvPr/>
        </p:nvGrpSpPr>
        <p:grpSpPr>
          <a:xfrm rot="5400000">
            <a:off x="1701119" y="1515381"/>
            <a:ext cx="175013" cy="27000"/>
            <a:chOff x="5662375" y="212375"/>
            <a:chExt cx="175013" cy="27000"/>
          </a:xfrm>
        </p:grpSpPr>
        <p:sp>
          <p:nvSpPr>
            <p:cNvPr id="1324" name="Google Shape;1324;p7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7" name="Google Shape;1327;p78"/>
          <p:cNvGrpSpPr/>
          <p:nvPr/>
        </p:nvGrpSpPr>
        <p:grpSpPr>
          <a:xfrm rot="5400000">
            <a:off x="1819519" y="4562081"/>
            <a:ext cx="175013" cy="27000"/>
            <a:chOff x="5662375" y="212375"/>
            <a:chExt cx="175013" cy="27000"/>
          </a:xfrm>
        </p:grpSpPr>
        <p:sp>
          <p:nvSpPr>
            <p:cNvPr id="1328" name="Google Shape;1328;p78"/>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78"/>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78"/>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1" name="Google Shape;1331;p78"/>
          <p:cNvGrpSpPr/>
          <p:nvPr/>
        </p:nvGrpSpPr>
        <p:grpSpPr>
          <a:xfrm rot="5400000">
            <a:off x="408594" y="4140781"/>
            <a:ext cx="175013" cy="27000"/>
            <a:chOff x="5662375" y="212375"/>
            <a:chExt cx="175013" cy="27000"/>
          </a:xfrm>
        </p:grpSpPr>
        <p:sp>
          <p:nvSpPr>
            <p:cNvPr id="1332" name="Google Shape;1332;p78"/>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78"/>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8"/>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335" name="Shape 1335"/>
        <p:cNvGrpSpPr/>
        <p:nvPr/>
      </p:nvGrpSpPr>
      <p:grpSpPr>
        <a:xfrm>
          <a:off x="0" y="0"/>
          <a:ext cx="0" cy="0"/>
          <a:chOff x="0" y="0"/>
          <a:chExt cx="0" cy="0"/>
        </a:xfrm>
      </p:grpSpPr>
      <p:sp>
        <p:nvSpPr>
          <p:cNvPr id="1336" name="Google Shape;1336;p79"/>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7" name="Google Shape;1337;p79"/>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38" name="Google Shape;1338;p79"/>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339" name="Google Shape;1339;p79"/>
          <p:cNvGrpSpPr/>
          <p:nvPr/>
        </p:nvGrpSpPr>
        <p:grpSpPr>
          <a:xfrm>
            <a:off x="432850" y="0"/>
            <a:ext cx="8278300" cy="5165700"/>
            <a:chOff x="432850" y="0"/>
            <a:chExt cx="8278300" cy="5165700"/>
          </a:xfrm>
        </p:grpSpPr>
        <p:cxnSp>
          <p:nvCxnSpPr>
            <p:cNvPr id="1340" name="Google Shape;1340;p79"/>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341" name="Google Shape;1341;p79"/>
            <p:cNvGrpSpPr/>
            <p:nvPr/>
          </p:nvGrpSpPr>
          <p:grpSpPr>
            <a:xfrm>
              <a:off x="8129350" y="4292175"/>
              <a:ext cx="581800" cy="582350"/>
              <a:chOff x="8064275" y="887850"/>
              <a:chExt cx="581800" cy="582350"/>
            </a:xfrm>
          </p:grpSpPr>
          <p:sp>
            <p:nvSpPr>
              <p:cNvPr id="1342" name="Google Shape;1342;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8" name="Google Shape;1348;p79"/>
            <p:cNvGrpSpPr/>
            <p:nvPr/>
          </p:nvGrpSpPr>
          <p:grpSpPr>
            <a:xfrm>
              <a:off x="8274238" y="3720600"/>
              <a:ext cx="292025" cy="292575"/>
              <a:chOff x="7353050" y="316275"/>
              <a:chExt cx="292025" cy="292575"/>
            </a:xfrm>
          </p:grpSpPr>
          <p:sp>
            <p:nvSpPr>
              <p:cNvPr id="1349" name="Google Shape;1349;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79"/>
            <p:cNvGrpSpPr/>
            <p:nvPr/>
          </p:nvGrpSpPr>
          <p:grpSpPr>
            <a:xfrm>
              <a:off x="8332763" y="3212475"/>
              <a:ext cx="175000" cy="175000"/>
              <a:chOff x="8792300" y="321275"/>
              <a:chExt cx="175000" cy="175000"/>
            </a:xfrm>
          </p:grpSpPr>
          <p:sp>
            <p:nvSpPr>
              <p:cNvPr id="1354" name="Google Shape;1354;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58" name="Google Shape;1358;p79"/>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359" name="Google Shape;1359;p79"/>
            <p:cNvGrpSpPr/>
            <p:nvPr/>
          </p:nvGrpSpPr>
          <p:grpSpPr>
            <a:xfrm rot="10800000">
              <a:off x="432850" y="291788"/>
              <a:ext cx="581800" cy="582350"/>
              <a:chOff x="8064275" y="887850"/>
              <a:chExt cx="581800" cy="582350"/>
            </a:xfrm>
          </p:grpSpPr>
          <p:sp>
            <p:nvSpPr>
              <p:cNvPr id="1360" name="Google Shape;1360;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6" name="Google Shape;1366;p79"/>
            <p:cNvGrpSpPr/>
            <p:nvPr/>
          </p:nvGrpSpPr>
          <p:grpSpPr>
            <a:xfrm rot="10800000">
              <a:off x="577738" y="1153138"/>
              <a:ext cx="292025" cy="292575"/>
              <a:chOff x="7353050" y="316275"/>
              <a:chExt cx="292025" cy="292575"/>
            </a:xfrm>
          </p:grpSpPr>
          <p:sp>
            <p:nvSpPr>
              <p:cNvPr id="1367" name="Google Shape;1367;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79"/>
            <p:cNvGrpSpPr/>
            <p:nvPr/>
          </p:nvGrpSpPr>
          <p:grpSpPr>
            <a:xfrm rot="10800000">
              <a:off x="636238" y="1778838"/>
              <a:ext cx="175000" cy="175000"/>
              <a:chOff x="8792300" y="321275"/>
              <a:chExt cx="175000" cy="175000"/>
            </a:xfrm>
          </p:grpSpPr>
          <p:sp>
            <p:nvSpPr>
              <p:cNvPr id="1372" name="Google Shape;1372;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6" name="Google Shape;1376;p79"/>
            <p:cNvGrpSpPr/>
            <p:nvPr/>
          </p:nvGrpSpPr>
          <p:grpSpPr>
            <a:xfrm>
              <a:off x="432850" y="2003163"/>
              <a:ext cx="175013" cy="27000"/>
              <a:chOff x="5662375" y="212375"/>
              <a:chExt cx="175013" cy="27000"/>
            </a:xfrm>
          </p:grpSpPr>
          <p:sp>
            <p:nvSpPr>
              <p:cNvPr id="1377" name="Google Shape;1377;p7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7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7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0" name="Google Shape;1380;p79"/>
            <p:cNvGrpSpPr/>
            <p:nvPr/>
          </p:nvGrpSpPr>
          <p:grpSpPr>
            <a:xfrm>
              <a:off x="788100" y="208488"/>
              <a:ext cx="175013" cy="27000"/>
              <a:chOff x="5662375" y="212375"/>
              <a:chExt cx="175013" cy="27000"/>
            </a:xfrm>
          </p:grpSpPr>
          <p:sp>
            <p:nvSpPr>
              <p:cNvPr id="1381" name="Google Shape;1381;p7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7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7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4" name="Google Shape;1384;p79"/>
            <p:cNvGrpSpPr/>
            <p:nvPr/>
          </p:nvGrpSpPr>
          <p:grpSpPr>
            <a:xfrm>
              <a:off x="8129350" y="4988725"/>
              <a:ext cx="175013" cy="27000"/>
              <a:chOff x="5662375" y="212375"/>
              <a:chExt cx="175013" cy="27000"/>
            </a:xfrm>
          </p:grpSpPr>
          <p:sp>
            <p:nvSpPr>
              <p:cNvPr id="1385" name="Google Shape;1385;p7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7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7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8" name="Google Shape;1388;p79"/>
            <p:cNvGrpSpPr/>
            <p:nvPr/>
          </p:nvGrpSpPr>
          <p:grpSpPr>
            <a:xfrm>
              <a:off x="8497550" y="3429425"/>
              <a:ext cx="175013" cy="27000"/>
              <a:chOff x="5662375" y="212375"/>
              <a:chExt cx="175013" cy="27000"/>
            </a:xfrm>
          </p:grpSpPr>
          <p:sp>
            <p:nvSpPr>
              <p:cNvPr id="1389" name="Google Shape;1389;p7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7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7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92" name="Google Shape;1392;p79"/>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393" name="Google Shape;1393;p79"/>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394" name="Google Shape;1394;p79"/>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79"/>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79"/>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79"/>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82"/>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82"/>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82"/>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82"/>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82"/>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82"/>
          <p:cNvGrpSpPr/>
          <p:nvPr/>
        </p:nvGrpSpPr>
        <p:grpSpPr>
          <a:xfrm flipH="1">
            <a:off x="499400" y="959675"/>
            <a:ext cx="581800" cy="582350"/>
            <a:chOff x="8064275" y="887850"/>
            <a:chExt cx="581800" cy="582350"/>
          </a:xfrm>
        </p:grpSpPr>
        <p:sp>
          <p:nvSpPr>
            <p:cNvPr id="1405" name="Google Shape;1405;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82"/>
          <p:cNvGrpSpPr/>
          <p:nvPr/>
        </p:nvGrpSpPr>
        <p:grpSpPr>
          <a:xfrm flipH="1">
            <a:off x="1500400" y="388100"/>
            <a:ext cx="292025" cy="292575"/>
            <a:chOff x="7353050" y="316275"/>
            <a:chExt cx="292025" cy="292575"/>
          </a:xfrm>
        </p:grpSpPr>
        <p:sp>
          <p:nvSpPr>
            <p:cNvPr id="1412" name="Google Shape;1412;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82"/>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82"/>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82"/>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82"/>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82"/>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82"/>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82"/>
          <p:cNvGrpSpPr/>
          <p:nvPr/>
        </p:nvGrpSpPr>
        <p:grpSpPr>
          <a:xfrm flipH="1">
            <a:off x="3527112" y="361100"/>
            <a:ext cx="175013" cy="27000"/>
            <a:chOff x="5662375" y="212375"/>
            <a:chExt cx="175013" cy="27000"/>
          </a:xfrm>
        </p:grpSpPr>
        <p:sp>
          <p:nvSpPr>
            <p:cNvPr id="1423" name="Google Shape;1423;p8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8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8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82"/>
          <p:cNvGrpSpPr/>
          <p:nvPr/>
        </p:nvGrpSpPr>
        <p:grpSpPr>
          <a:xfrm flipH="1">
            <a:off x="480412" y="242700"/>
            <a:ext cx="175013" cy="27000"/>
            <a:chOff x="5662375" y="212375"/>
            <a:chExt cx="175013" cy="27000"/>
          </a:xfrm>
        </p:grpSpPr>
        <p:sp>
          <p:nvSpPr>
            <p:cNvPr id="1427" name="Google Shape;1427;p8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8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8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82"/>
          <p:cNvGrpSpPr/>
          <p:nvPr/>
        </p:nvGrpSpPr>
        <p:grpSpPr>
          <a:xfrm flipH="1">
            <a:off x="901712" y="1653625"/>
            <a:ext cx="175013" cy="27000"/>
            <a:chOff x="5662375" y="212375"/>
            <a:chExt cx="175013" cy="27000"/>
          </a:xfrm>
        </p:grpSpPr>
        <p:sp>
          <p:nvSpPr>
            <p:cNvPr id="1431" name="Google Shape;1431;p8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8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8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82"/>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82"/>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82"/>
          <p:cNvGrpSpPr/>
          <p:nvPr/>
        </p:nvGrpSpPr>
        <p:grpSpPr>
          <a:xfrm rot="10800000">
            <a:off x="499400" y="3940925"/>
            <a:ext cx="581800" cy="582350"/>
            <a:chOff x="8064275" y="887850"/>
            <a:chExt cx="581800" cy="582350"/>
          </a:xfrm>
        </p:grpSpPr>
        <p:sp>
          <p:nvSpPr>
            <p:cNvPr id="1437" name="Google Shape;1437;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82"/>
          <p:cNvGrpSpPr/>
          <p:nvPr/>
        </p:nvGrpSpPr>
        <p:grpSpPr>
          <a:xfrm rot="10800000">
            <a:off x="1819575" y="4586750"/>
            <a:ext cx="292025" cy="292575"/>
            <a:chOff x="7353050" y="316275"/>
            <a:chExt cx="292025" cy="292575"/>
          </a:xfrm>
        </p:grpSpPr>
        <p:sp>
          <p:nvSpPr>
            <p:cNvPr id="1444" name="Google Shape;1444;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82"/>
          <p:cNvGrpSpPr/>
          <p:nvPr/>
        </p:nvGrpSpPr>
        <p:grpSpPr>
          <a:xfrm rot="10800000">
            <a:off x="212525" y="4645550"/>
            <a:ext cx="175000" cy="175000"/>
            <a:chOff x="8792300" y="321275"/>
            <a:chExt cx="175000" cy="175000"/>
          </a:xfrm>
        </p:grpSpPr>
        <p:sp>
          <p:nvSpPr>
            <p:cNvPr id="1449" name="Google Shape;1449;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82"/>
          <p:cNvGrpSpPr/>
          <p:nvPr/>
        </p:nvGrpSpPr>
        <p:grpSpPr>
          <a:xfrm rot="10800000">
            <a:off x="480412" y="4852325"/>
            <a:ext cx="175013" cy="27000"/>
            <a:chOff x="5662375" y="212375"/>
            <a:chExt cx="175013" cy="27000"/>
          </a:xfrm>
        </p:grpSpPr>
        <p:sp>
          <p:nvSpPr>
            <p:cNvPr id="1454" name="Google Shape;1454;p8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8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8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82"/>
          <p:cNvGrpSpPr/>
          <p:nvPr/>
        </p:nvGrpSpPr>
        <p:grpSpPr>
          <a:xfrm rot="10800000">
            <a:off x="1054112" y="3898600"/>
            <a:ext cx="175013" cy="27000"/>
            <a:chOff x="5662375" y="212375"/>
            <a:chExt cx="175013" cy="27000"/>
          </a:xfrm>
        </p:grpSpPr>
        <p:sp>
          <p:nvSpPr>
            <p:cNvPr id="1458" name="Google Shape;1458;p8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8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8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84"/>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84"/>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84"/>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84"/>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84"/>
          <p:cNvGrpSpPr/>
          <p:nvPr/>
        </p:nvGrpSpPr>
        <p:grpSpPr>
          <a:xfrm flipH="1" rot="5400000">
            <a:off x="7407333" y="1284925"/>
            <a:ext cx="581800" cy="582350"/>
            <a:chOff x="8064275" y="887850"/>
            <a:chExt cx="581800" cy="582350"/>
          </a:xfrm>
        </p:grpSpPr>
        <p:sp>
          <p:nvSpPr>
            <p:cNvPr id="1468" name="Google Shape;1468;p8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8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8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8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8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8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84"/>
          <p:cNvGrpSpPr/>
          <p:nvPr/>
        </p:nvGrpSpPr>
        <p:grpSpPr>
          <a:xfrm flipH="1" rot="5400000">
            <a:off x="7869720" y="2754200"/>
            <a:ext cx="292025" cy="292575"/>
            <a:chOff x="7353050" y="316275"/>
            <a:chExt cx="292025" cy="292575"/>
          </a:xfrm>
        </p:grpSpPr>
        <p:sp>
          <p:nvSpPr>
            <p:cNvPr id="1475" name="Google Shape;1475;p8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8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8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8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84"/>
          <p:cNvGrpSpPr/>
          <p:nvPr/>
        </p:nvGrpSpPr>
        <p:grpSpPr>
          <a:xfrm flipH="1" rot="5400000">
            <a:off x="8012458" y="178175"/>
            <a:ext cx="175000" cy="175000"/>
            <a:chOff x="8792300" y="321275"/>
            <a:chExt cx="175000" cy="175000"/>
          </a:xfrm>
        </p:grpSpPr>
        <p:sp>
          <p:nvSpPr>
            <p:cNvPr id="1480" name="Google Shape;1480;p8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8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8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8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84"/>
          <p:cNvGrpSpPr/>
          <p:nvPr/>
        </p:nvGrpSpPr>
        <p:grpSpPr>
          <a:xfrm rot="5400000">
            <a:off x="7551683" y="3879926"/>
            <a:ext cx="293111" cy="293388"/>
            <a:chOff x="3164039" y="430875"/>
            <a:chExt cx="293111" cy="293388"/>
          </a:xfrm>
        </p:grpSpPr>
        <p:sp>
          <p:nvSpPr>
            <p:cNvPr id="1485" name="Google Shape;1485;p8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8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8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8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8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8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84"/>
          <p:cNvGrpSpPr/>
          <p:nvPr/>
        </p:nvGrpSpPr>
        <p:grpSpPr>
          <a:xfrm flipH="1" rot="5400000">
            <a:off x="8259052" y="323144"/>
            <a:ext cx="175013" cy="27000"/>
            <a:chOff x="5662375" y="212375"/>
            <a:chExt cx="175013" cy="27000"/>
          </a:xfrm>
        </p:grpSpPr>
        <p:sp>
          <p:nvSpPr>
            <p:cNvPr id="1492" name="Google Shape;1492;p8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8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8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84"/>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84"/>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84"/>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84"/>
          <p:cNvGrpSpPr/>
          <p:nvPr/>
        </p:nvGrpSpPr>
        <p:grpSpPr>
          <a:xfrm rot="5400000">
            <a:off x="621475" y="4062025"/>
            <a:ext cx="581800" cy="582350"/>
            <a:chOff x="8064275" y="887850"/>
            <a:chExt cx="581800" cy="582350"/>
          </a:xfrm>
        </p:grpSpPr>
        <p:sp>
          <p:nvSpPr>
            <p:cNvPr id="1499" name="Google Shape;1499;p8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8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8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8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8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8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84"/>
          <p:cNvGrpSpPr/>
          <p:nvPr/>
        </p:nvGrpSpPr>
        <p:grpSpPr>
          <a:xfrm rot="5400000">
            <a:off x="1482825" y="3350800"/>
            <a:ext cx="292025" cy="292575"/>
            <a:chOff x="7353050" y="316275"/>
            <a:chExt cx="292025" cy="292575"/>
          </a:xfrm>
        </p:grpSpPr>
        <p:sp>
          <p:nvSpPr>
            <p:cNvPr id="1506" name="Google Shape;1506;p8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8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8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8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84"/>
          <p:cNvGrpSpPr/>
          <p:nvPr/>
        </p:nvGrpSpPr>
        <p:grpSpPr>
          <a:xfrm rot="5400000">
            <a:off x="1595125" y="4790325"/>
            <a:ext cx="175000" cy="175000"/>
            <a:chOff x="8792300" y="321275"/>
            <a:chExt cx="175000" cy="175000"/>
          </a:xfrm>
        </p:grpSpPr>
        <p:sp>
          <p:nvSpPr>
            <p:cNvPr id="1511" name="Google Shape;1511;p8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8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8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8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84"/>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84"/>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84"/>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84"/>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84"/>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84"/>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84"/>
          <p:cNvGrpSpPr/>
          <p:nvPr/>
        </p:nvGrpSpPr>
        <p:grpSpPr>
          <a:xfrm rot="5400000">
            <a:off x="1701119" y="1515381"/>
            <a:ext cx="175013" cy="27000"/>
            <a:chOff x="5662375" y="212375"/>
            <a:chExt cx="175013" cy="27000"/>
          </a:xfrm>
        </p:grpSpPr>
        <p:sp>
          <p:nvSpPr>
            <p:cNvPr id="1522" name="Google Shape;1522;p8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8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8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84"/>
          <p:cNvGrpSpPr/>
          <p:nvPr/>
        </p:nvGrpSpPr>
        <p:grpSpPr>
          <a:xfrm rot="5400000">
            <a:off x="1819519" y="4562081"/>
            <a:ext cx="175013" cy="27000"/>
            <a:chOff x="5662375" y="212375"/>
            <a:chExt cx="175013" cy="27000"/>
          </a:xfrm>
        </p:grpSpPr>
        <p:sp>
          <p:nvSpPr>
            <p:cNvPr id="1526" name="Google Shape;1526;p8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8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8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84"/>
          <p:cNvGrpSpPr/>
          <p:nvPr/>
        </p:nvGrpSpPr>
        <p:grpSpPr>
          <a:xfrm rot="5400000">
            <a:off x="408594" y="4140781"/>
            <a:ext cx="175013" cy="27000"/>
            <a:chOff x="5662375" y="212375"/>
            <a:chExt cx="175013" cy="27000"/>
          </a:xfrm>
        </p:grpSpPr>
        <p:sp>
          <p:nvSpPr>
            <p:cNvPr id="1530" name="Google Shape;1530;p84"/>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84"/>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84"/>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5"/>
          <p:cNvGrpSpPr/>
          <p:nvPr/>
        </p:nvGrpSpPr>
        <p:grpSpPr>
          <a:xfrm>
            <a:off x="261711" y="-1158"/>
            <a:ext cx="8550327" cy="3981600"/>
            <a:chOff x="261711" y="-1158"/>
            <a:chExt cx="8550327" cy="3981600"/>
          </a:xfrm>
        </p:grpSpPr>
        <p:cxnSp>
          <p:nvCxnSpPr>
            <p:cNvPr id="1535" name="Google Shape;1535;p85"/>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5"/>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5"/>
            <p:cNvGrpSpPr/>
            <p:nvPr/>
          </p:nvGrpSpPr>
          <p:grpSpPr>
            <a:xfrm rot="10800000">
              <a:off x="343275" y="3300779"/>
              <a:ext cx="344736" cy="345385"/>
              <a:chOff x="7353050" y="316275"/>
              <a:chExt cx="292025" cy="292575"/>
            </a:xfrm>
          </p:grpSpPr>
          <p:sp>
            <p:nvSpPr>
              <p:cNvPr id="1538" name="Google Shape;1538;p8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5"/>
            <p:cNvGrpSpPr/>
            <p:nvPr/>
          </p:nvGrpSpPr>
          <p:grpSpPr>
            <a:xfrm rot="10800000">
              <a:off x="8520013" y="714742"/>
              <a:ext cx="292025" cy="292575"/>
              <a:chOff x="7353050" y="316275"/>
              <a:chExt cx="292025" cy="292575"/>
            </a:xfrm>
          </p:grpSpPr>
          <p:sp>
            <p:nvSpPr>
              <p:cNvPr id="1543" name="Google Shape;1543;p8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5"/>
            <p:cNvGrpSpPr/>
            <p:nvPr/>
          </p:nvGrpSpPr>
          <p:grpSpPr>
            <a:xfrm rot="10800000">
              <a:off x="261711" y="465077"/>
              <a:ext cx="507562" cy="507984"/>
              <a:chOff x="8064275" y="887850"/>
              <a:chExt cx="581800" cy="582350"/>
            </a:xfrm>
          </p:grpSpPr>
          <p:sp>
            <p:nvSpPr>
              <p:cNvPr id="1548" name="Google Shape;1548;p8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grpSp>
        <p:nvGrpSpPr>
          <p:cNvPr id="88" name="Google Shape;88;p57"/>
          <p:cNvGrpSpPr/>
          <p:nvPr/>
        </p:nvGrpSpPr>
        <p:grpSpPr>
          <a:xfrm>
            <a:off x="2132649" y="713253"/>
            <a:ext cx="4878702" cy="3717004"/>
            <a:chOff x="399425" y="238125"/>
            <a:chExt cx="6810025" cy="5187000"/>
          </a:xfrm>
        </p:grpSpPr>
        <p:sp>
          <p:nvSpPr>
            <p:cNvPr id="89" name="Google Shape;89;p57"/>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7"/>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57"/>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2" name="Google Shape;92;p57"/>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93" name="Google Shape;93;p57"/>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94" name="Google Shape;94;p57"/>
          <p:cNvGrpSpPr/>
          <p:nvPr/>
        </p:nvGrpSpPr>
        <p:grpSpPr>
          <a:xfrm>
            <a:off x="432850" y="0"/>
            <a:ext cx="8278300" cy="5165700"/>
            <a:chOff x="432850" y="0"/>
            <a:chExt cx="8278300" cy="5165700"/>
          </a:xfrm>
        </p:grpSpPr>
        <p:cxnSp>
          <p:nvCxnSpPr>
            <p:cNvPr id="95" name="Google Shape;95;p5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96" name="Google Shape;96;p57"/>
            <p:cNvGrpSpPr/>
            <p:nvPr/>
          </p:nvGrpSpPr>
          <p:grpSpPr>
            <a:xfrm>
              <a:off x="8129350" y="4292175"/>
              <a:ext cx="581800" cy="582350"/>
              <a:chOff x="8064275" y="887850"/>
              <a:chExt cx="581800" cy="582350"/>
            </a:xfrm>
          </p:grpSpPr>
          <p:sp>
            <p:nvSpPr>
              <p:cNvPr id="97" name="Google Shape;97;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57"/>
            <p:cNvGrpSpPr/>
            <p:nvPr/>
          </p:nvGrpSpPr>
          <p:grpSpPr>
            <a:xfrm>
              <a:off x="8274238" y="3720600"/>
              <a:ext cx="292025" cy="292575"/>
              <a:chOff x="7353050" y="316275"/>
              <a:chExt cx="292025" cy="292575"/>
            </a:xfrm>
          </p:grpSpPr>
          <p:sp>
            <p:nvSpPr>
              <p:cNvPr id="104" name="Google Shape;104;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 name="Google Shape;108;p57"/>
            <p:cNvGrpSpPr/>
            <p:nvPr/>
          </p:nvGrpSpPr>
          <p:grpSpPr>
            <a:xfrm>
              <a:off x="8332763" y="3212475"/>
              <a:ext cx="175000" cy="175000"/>
              <a:chOff x="8792300" y="321275"/>
              <a:chExt cx="175000" cy="175000"/>
            </a:xfrm>
          </p:grpSpPr>
          <p:sp>
            <p:nvSpPr>
              <p:cNvPr id="109" name="Google Shape;109;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3" name="Google Shape;113;p5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4" name="Google Shape;114;p57"/>
            <p:cNvGrpSpPr/>
            <p:nvPr/>
          </p:nvGrpSpPr>
          <p:grpSpPr>
            <a:xfrm rot="10800000">
              <a:off x="432850" y="291788"/>
              <a:ext cx="581800" cy="582350"/>
              <a:chOff x="8064275" y="887850"/>
              <a:chExt cx="581800" cy="582350"/>
            </a:xfrm>
          </p:grpSpPr>
          <p:sp>
            <p:nvSpPr>
              <p:cNvPr id="115" name="Google Shape;115;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57"/>
            <p:cNvGrpSpPr/>
            <p:nvPr/>
          </p:nvGrpSpPr>
          <p:grpSpPr>
            <a:xfrm rot="10800000">
              <a:off x="577738" y="1153138"/>
              <a:ext cx="292025" cy="292575"/>
              <a:chOff x="7353050" y="316275"/>
              <a:chExt cx="292025" cy="292575"/>
            </a:xfrm>
          </p:grpSpPr>
          <p:sp>
            <p:nvSpPr>
              <p:cNvPr id="122" name="Google Shape;122;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57"/>
            <p:cNvGrpSpPr/>
            <p:nvPr/>
          </p:nvGrpSpPr>
          <p:grpSpPr>
            <a:xfrm rot="10800000">
              <a:off x="636238" y="1778838"/>
              <a:ext cx="175000" cy="175000"/>
              <a:chOff x="8792300" y="321275"/>
              <a:chExt cx="175000" cy="175000"/>
            </a:xfrm>
          </p:grpSpPr>
          <p:sp>
            <p:nvSpPr>
              <p:cNvPr id="127" name="Google Shape;127;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57"/>
            <p:cNvGrpSpPr/>
            <p:nvPr/>
          </p:nvGrpSpPr>
          <p:grpSpPr>
            <a:xfrm>
              <a:off x="432850" y="2003163"/>
              <a:ext cx="175013" cy="27000"/>
              <a:chOff x="5662375" y="212375"/>
              <a:chExt cx="175013" cy="27000"/>
            </a:xfrm>
          </p:grpSpPr>
          <p:sp>
            <p:nvSpPr>
              <p:cNvPr id="132" name="Google Shape;132;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7"/>
            <p:cNvGrpSpPr/>
            <p:nvPr/>
          </p:nvGrpSpPr>
          <p:grpSpPr>
            <a:xfrm>
              <a:off x="788100" y="208488"/>
              <a:ext cx="175013" cy="27000"/>
              <a:chOff x="5662375" y="212375"/>
              <a:chExt cx="175013" cy="27000"/>
            </a:xfrm>
          </p:grpSpPr>
          <p:sp>
            <p:nvSpPr>
              <p:cNvPr id="136" name="Google Shape;136;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57"/>
            <p:cNvGrpSpPr/>
            <p:nvPr/>
          </p:nvGrpSpPr>
          <p:grpSpPr>
            <a:xfrm>
              <a:off x="8129350" y="4988725"/>
              <a:ext cx="175013" cy="27000"/>
              <a:chOff x="5662375" y="212375"/>
              <a:chExt cx="175013" cy="27000"/>
            </a:xfrm>
          </p:grpSpPr>
          <p:sp>
            <p:nvSpPr>
              <p:cNvPr id="140" name="Google Shape;140;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57"/>
            <p:cNvGrpSpPr/>
            <p:nvPr/>
          </p:nvGrpSpPr>
          <p:grpSpPr>
            <a:xfrm>
              <a:off x="8497550" y="3429425"/>
              <a:ext cx="175013" cy="27000"/>
              <a:chOff x="5662375" y="212375"/>
              <a:chExt cx="175013" cy="27000"/>
            </a:xfrm>
          </p:grpSpPr>
          <p:sp>
            <p:nvSpPr>
              <p:cNvPr id="144" name="Google Shape;144;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7" name="Google Shape;147;p5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5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49" name="Google Shape;149;p5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6"/>
          <p:cNvGrpSpPr/>
          <p:nvPr/>
        </p:nvGrpSpPr>
        <p:grpSpPr>
          <a:xfrm>
            <a:off x="432850" y="0"/>
            <a:ext cx="8278300" cy="5165700"/>
            <a:chOff x="432850" y="0"/>
            <a:chExt cx="8278300" cy="5165700"/>
          </a:xfrm>
        </p:grpSpPr>
        <p:cxnSp>
          <p:nvCxnSpPr>
            <p:cNvPr id="1556" name="Google Shape;1556;p86"/>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6"/>
            <p:cNvGrpSpPr/>
            <p:nvPr/>
          </p:nvGrpSpPr>
          <p:grpSpPr>
            <a:xfrm>
              <a:off x="8129350" y="4292175"/>
              <a:ext cx="581800" cy="582350"/>
              <a:chOff x="8064275" y="887850"/>
              <a:chExt cx="581800" cy="582350"/>
            </a:xfrm>
          </p:grpSpPr>
          <p:sp>
            <p:nvSpPr>
              <p:cNvPr id="1558" name="Google Shape;1558;p8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6"/>
            <p:cNvGrpSpPr/>
            <p:nvPr/>
          </p:nvGrpSpPr>
          <p:grpSpPr>
            <a:xfrm>
              <a:off x="8274238" y="3720600"/>
              <a:ext cx="292025" cy="292575"/>
              <a:chOff x="7353050" y="316275"/>
              <a:chExt cx="292025" cy="292575"/>
            </a:xfrm>
          </p:grpSpPr>
          <p:sp>
            <p:nvSpPr>
              <p:cNvPr id="1565" name="Google Shape;1565;p8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6"/>
            <p:cNvGrpSpPr/>
            <p:nvPr/>
          </p:nvGrpSpPr>
          <p:grpSpPr>
            <a:xfrm>
              <a:off x="8332763" y="3212475"/>
              <a:ext cx="175000" cy="175000"/>
              <a:chOff x="8792300" y="321275"/>
              <a:chExt cx="175000" cy="175000"/>
            </a:xfrm>
          </p:grpSpPr>
          <p:sp>
            <p:nvSpPr>
              <p:cNvPr id="1570" name="Google Shape;1570;p8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6"/>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6"/>
            <p:cNvGrpSpPr/>
            <p:nvPr/>
          </p:nvGrpSpPr>
          <p:grpSpPr>
            <a:xfrm rot="10800000">
              <a:off x="432850" y="291788"/>
              <a:ext cx="581800" cy="582350"/>
              <a:chOff x="8064275" y="887850"/>
              <a:chExt cx="581800" cy="582350"/>
            </a:xfrm>
          </p:grpSpPr>
          <p:sp>
            <p:nvSpPr>
              <p:cNvPr id="1576" name="Google Shape;1576;p8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6"/>
            <p:cNvGrpSpPr/>
            <p:nvPr/>
          </p:nvGrpSpPr>
          <p:grpSpPr>
            <a:xfrm rot="10800000">
              <a:off x="577738" y="1153138"/>
              <a:ext cx="292025" cy="292575"/>
              <a:chOff x="7353050" y="316275"/>
              <a:chExt cx="292025" cy="292575"/>
            </a:xfrm>
          </p:grpSpPr>
          <p:sp>
            <p:nvSpPr>
              <p:cNvPr id="1583" name="Google Shape;1583;p8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6"/>
            <p:cNvGrpSpPr/>
            <p:nvPr/>
          </p:nvGrpSpPr>
          <p:grpSpPr>
            <a:xfrm rot="10800000">
              <a:off x="636238" y="1778838"/>
              <a:ext cx="175000" cy="175000"/>
              <a:chOff x="8792300" y="321275"/>
              <a:chExt cx="175000" cy="175000"/>
            </a:xfrm>
          </p:grpSpPr>
          <p:sp>
            <p:nvSpPr>
              <p:cNvPr id="1588" name="Google Shape;1588;p8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6"/>
            <p:cNvGrpSpPr/>
            <p:nvPr/>
          </p:nvGrpSpPr>
          <p:grpSpPr>
            <a:xfrm>
              <a:off x="432850" y="2003163"/>
              <a:ext cx="175013" cy="27000"/>
              <a:chOff x="5662375" y="212375"/>
              <a:chExt cx="175013" cy="27000"/>
            </a:xfrm>
          </p:grpSpPr>
          <p:sp>
            <p:nvSpPr>
              <p:cNvPr id="1593" name="Google Shape;1593;p8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6"/>
            <p:cNvGrpSpPr/>
            <p:nvPr/>
          </p:nvGrpSpPr>
          <p:grpSpPr>
            <a:xfrm>
              <a:off x="788100" y="208488"/>
              <a:ext cx="175013" cy="27000"/>
              <a:chOff x="5662375" y="212375"/>
              <a:chExt cx="175013" cy="27000"/>
            </a:xfrm>
          </p:grpSpPr>
          <p:sp>
            <p:nvSpPr>
              <p:cNvPr id="1597" name="Google Shape;1597;p8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6"/>
            <p:cNvGrpSpPr/>
            <p:nvPr/>
          </p:nvGrpSpPr>
          <p:grpSpPr>
            <a:xfrm>
              <a:off x="8129350" y="4988725"/>
              <a:ext cx="175013" cy="27000"/>
              <a:chOff x="5662375" y="212375"/>
              <a:chExt cx="175013" cy="27000"/>
            </a:xfrm>
          </p:grpSpPr>
          <p:sp>
            <p:nvSpPr>
              <p:cNvPr id="1601" name="Google Shape;1601;p8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6"/>
            <p:cNvGrpSpPr/>
            <p:nvPr/>
          </p:nvGrpSpPr>
          <p:grpSpPr>
            <a:xfrm>
              <a:off x="8497550" y="3429425"/>
              <a:ext cx="175013" cy="27000"/>
              <a:chOff x="5662375" y="212375"/>
              <a:chExt cx="175013" cy="27000"/>
            </a:xfrm>
          </p:grpSpPr>
          <p:sp>
            <p:nvSpPr>
              <p:cNvPr id="1605" name="Google Shape;1605;p86"/>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6"/>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6"/>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6"/>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6"/>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6"/>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6"/>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6"/>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6"/>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7"/>
          <p:cNvGrpSpPr/>
          <p:nvPr/>
        </p:nvGrpSpPr>
        <p:grpSpPr>
          <a:xfrm>
            <a:off x="-6867" y="-6625"/>
            <a:ext cx="9152342" cy="5102050"/>
            <a:chOff x="-6867" y="-6625"/>
            <a:chExt cx="9152342" cy="5102050"/>
          </a:xfrm>
        </p:grpSpPr>
        <p:cxnSp>
          <p:nvCxnSpPr>
            <p:cNvPr id="1616" name="Google Shape;1616;p87"/>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7"/>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7"/>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7"/>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7"/>
            <p:cNvGrpSpPr/>
            <p:nvPr/>
          </p:nvGrpSpPr>
          <p:grpSpPr>
            <a:xfrm flipH="1">
              <a:off x="1278333" y="4513075"/>
              <a:ext cx="581800" cy="582350"/>
              <a:chOff x="8064275" y="887850"/>
              <a:chExt cx="581800" cy="582350"/>
            </a:xfrm>
          </p:grpSpPr>
          <p:sp>
            <p:nvSpPr>
              <p:cNvPr id="1621" name="Google Shape;1621;p8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7"/>
            <p:cNvGrpSpPr/>
            <p:nvPr/>
          </p:nvGrpSpPr>
          <p:grpSpPr>
            <a:xfrm flipH="1">
              <a:off x="2747608" y="4340463"/>
              <a:ext cx="292025" cy="292575"/>
              <a:chOff x="7353050" y="316275"/>
              <a:chExt cx="292025" cy="292575"/>
            </a:xfrm>
          </p:grpSpPr>
          <p:sp>
            <p:nvSpPr>
              <p:cNvPr id="1628" name="Google Shape;1628;p8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7"/>
            <p:cNvGrpSpPr/>
            <p:nvPr/>
          </p:nvGrpSpPr>
          <p:grpSpPr>
            <a:xfrm flipH="1">
              <a:off x="171308" y="4315025"/>
              <a:ext cx="175000" cy="175000"/>
              <a:chOff x="8792300" y="321275"/>
              <a:chExt cx="175000" cy="175000"/>
            </a:xfrm>
          </p:grpSpPr>
          <p:sp>
            <p:nvSpPr>
              <p:cNvPr id="1633" name="Google Shape;1633;p8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7"/>
            <p:cNvGrpSpPr/>
            <p:nvPr/>
          </p:nvGrpSpPr>
          <p:grpSpPr>
            <a:xfrm>
              <a:off x="3873197" y="4657550"/>
              <a:ext cx="293111" cy="293388"/>
              <a:chOff x="3164039" y="430875"/>
              <a:chExt cx="293111" cy="293388"/>
            </a:xfrm>
          </p:grpSpPr>
          <p:sp>
            <p:nvSpPr>
              <p:cNvPr id="1638" name="Google Shape;1638;p8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7"/>
            <p:cNvGrpSpPr/>
            <p:nvPr/>
          </p:nvGrpSpPr>
          <p:grpSpPr>
            <a:xfrm flipH="1">
              <a:off x="242270" y="4142425"/>
              <a:ext cx="175013" cy="27000"/>
              <a:chOff x="5662375" y="212375"/>
              <a:chExt cx="175013" cy="27000"/>
            </a:xfrm>
          </p:grpSpPr>
          <p:sp>
            <p:nvSpPr>
              <p:cNvPr id="1645" name="Google Shape;1645;p8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7"/>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7"/>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7"/>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7"/>
            <p:cNvGrpSpPr/>
            <p:nvPr/>
          </p:nvGrpSpPr>
          <p:grpSpPr>
            <a:xfrm>
              <a:off x="8064275" y="1040250"/>
              <a:ext cx="581800" cy="582350"/>
              <a:chOff x="8064275" y="887850"/>
              <a:chExt cx="581800" cy="582350"/>
            </a:xfrm>
          </p:grpSpPr>
          <p:sp>
            <p:nvSpPr>
              <p:cNvPr id="1652" name="Google Shape;1652;p8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7"/>
            <p:cNvGrpSpPr/>
            <p:nvPr/>
          </p:nvGrpSpPr>
          <p:grpSpPr>
            <a:xfrm>
              <a:off x="7353050" y="316275"/>
              <a:ext cx="292025" cy="292575"/>
              <a:chOff x="7353050" y="316275"/>
              <a:chExt cx="292025" cy="292575"/>
            </a:xfrm>
          </p:grpSpPr>
          <p:sp>
            <p:nvSpPr>
              <p:cNvPr id="1659" name="Google Shape;1659;p8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7"/>
            <p:cNvGrpSpPr/>
            <p:nvPr/>
          </p:nvGrpSpPr>
          <p:grpSpPr>
            <a:xfrm>
              <a:off x="8792300" y="321275"/>
              <a:ext cx="175000" cy="175000"/>
              <a:chOff x="8792300" y="321275"/>
              <a:chExt cx="175000" cy="175000"/>
            </a:xfrm>
          </p:grpSpPr>
          <p:sp>
            <p:nvSpPr>
              <p:cNvPr id="1664" name="Google Shape;1664;p8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7"/>
            <p:cNvGrpSpPr/>
            <p:nvPr/>
          </p:nvGrpSpPr>
          <p:grpSpPr>
            <a:xfrm>
              <a:off x="8490050" y="170875"/>
              <a:ext cx="175013" cy="27000"/>
              <a:chOff x="5662375" y="212375"/>
              <a:chExt cx="175013" cy="27000"/>
            </a:xfrm>
          </p:grpSpPr>
          <p:sp>
            <p:nvSpPr>
              <p:cNvPr id="1675" name="Google Shape;1675;p8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7"/>
            <p:cNvGrpSpPr/>
            <p:nvPr/>
          </p:nvGrpSpPr>
          <p:grpSpPr>
            <a:xfrm>
              <a:off x="8678350" y="1658000"/>
              <a:ext cx="175013" cy="27000"/>
              <a:chOff x="5662375" y="212375"/>
              <a:chExt cx="175013" cy="27000"/>
            </a:xfrm>
          </p:grpSpPr>
          <p:sp>
            <p:nvSpPr>
              <p:cNvPr id="1679" name="Google Shape;1679;p8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3" name="Shape 153"/>
        <p:cNvGrpSpPr/>
        <p:nvPr/>
      </p:nvGrpSpPr>
      <p:grpSpPr>
        <a:xfrm>
          <a:off x="0" y="0"/>
          <a:ext cx="0" cy="0"/>
          <a:chOff x="0" y="0"/>
          <a:chExt cx="0" cy="0"/>
        </a:xfrm>
      </p:grpSpPr>
      <p:sp>
        <p:nvSpPr>
          <p:cNvPr id="154" name="Google Shape;154;p58"/>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55" name="Google Shape;155;p58"/>
          <p:cNvGrpSpPr/>
          <p:nvPr/>
        </p:nvGrpSpPr>
        <p:grpSpPr>
          <a:xfrm>
            <a:off x="4484494" y="4433000"/>
            <a:ext cx="175013" cy="27000"/>
            <a:chOff x="5662375" y="212375"/>
            <a:chExt cx="175013" cy="27000"/>
          </a:xfrm>
        </p:grpSpPr>
        <p:sp>
          <p:nvSpPr>
            <p:cNvPr id="156" name="Google Shape;156;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p58"/>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60" name="Google Shape;160;p58"/>
          <p:cNvGrpSpPr/>
          <p:nvPr/>
        </p:nvGrpSpPr>
        <p:grpSpPr>
          <a:xfrm>
            <a:off x="432850" y="0"/>
            <a:ext cx="8278300" cy="5165700"/>
            <a:chOff x="432850" y="0"/>
            <a:chExt cx="8278300" cy="5165700"/>
          </a:xfrm>
        </p:grpSpPr>
        <p:cxnSp>
          <p:nvCxnSpPr>
            <p:cNvPr id="161" name="Google Shape;161;p58"/>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62" name="Google Shape;162;p58"/>
            <p:cNvGrpSpPr/>
            <p:nvPr/>
          </p:nvGrpSpPr>
          <p:grpSpPr>
            <a:xfrm>
              <a:off x="8129350" y="4292175"/>
              <a:ext cx="581800" cy="582350"/>
              <a:chOff x="8064275" y="887850"/>
              <a:chExt cx="581800" cy="582350"/>
            </a:xfrm>
          </p:grpSpPr>
          <p:sp>
            <p:nvSpPr>
              <p:cNvPr id="163" name="Google Shape;163;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58"/>
            <p:cNvGrpSpPr/>
            <p:nvPr/>
          </p:nvGrpSpPr>
          <p:grpSpPr>
            <a:xfrm>
              <a:off x="8274238" y="3720600"/>
              <a:ext cx="292025" cy="292575"/>
              <a:chOff x="7353050" y="316275"/>
              <a:chExt cx="292025" cy="292575"/>
            </a:xfrm>
          </p:grpSpPr>
          <p:sp>
            <p:nvSpPr>
              <p:cNvPr id="170" name="Google Shape;170;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58"/>
            <p:cNvGrpSpPr/>
            <p:nvPr/>
          </p:nvGrpSpPr>
          <p:grpSpPr>
            <a:xfrm>
              <a:off x="8332763" y="3212475"/>
              <a:ext cx="175000" cy="175000"/>
              <a:chOff x="8792300" y="321275"/>
              <a:chExt cx="175000" cy="175000"/>
            </a:xfrm>
          </p:grpSpPr>
          <p:sp>
            <p:nvSpPr>
              <p:cNvPr id="175" name="Google Shape;175;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9" name="Google Shape;179;p58"/>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80" name="Google Shape;180;p58"/>
            <p:cNvGrpSpPr/>
            <p:nvPr/>
          </p:nvGrpSpPr>
          <p:grpSpPr>
            <a:xfrm rot="10800000">
              <a:off x="432850" y="291788"/>
              <a:ext cx="581800" cy="582350"/>
              <a:chOff x="8064275" y="887850"/>
              <a:chExt cx="581800" cy="582350"/>
            </a:xfrm>
          </p:grpSpPr>
          <p:sp>
            <p:nvSpPr>
              <p:cNvPr id="181" name="Google Shape;181;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58"/>
            <p:cNvGrpSpPr/>
            <p:nvPr/>
          </p:nvGrpSpPr>
          <p:grpSpPr>
            <a:xfrm rot="10800000">
              <a:off x="577738" y="1153138"/>
              <a:ext cx="292025" cy="292575"/>
              <a:chOff x="7353050" y="316275"/>
              <a:chExt cx="292025" cy="292575"/>
            </a:xfrm>
          </p:grpSpPr>
          <p:sp>
            <p:nvSpPr>
              <p:cNvPr id="188" name="Google Shape;188;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58"/>
            <p:cNvGrpSpPr/>
            <p:nvPr/>
          </p:nvGrpSpPr>
          <p:grpSpPr>
            <a:xfrm rot="10800000">
              <a:off x="636238" y="1778838"/>
              <a:ext cx="175000" cy="175000"/>
              <a:chOff x="8792300" y="321275"/>
              <a:chExt cx="175000" cy="175000"/>
            </a:xfrm>
          </p:grpSpPr>
          <p:sp>
            <p:nvSpPr>
              <p:cNvPr id="193" name="Google Shape;193;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58"/>
            <p:cNvGrpSpPr/>
            <p:nvPr/>
          </p:nvGrpSpPr>
          <p:grpSpPr>
            <a:xfrm>
              <a:off x="432850" y="2003163"/>
              <a:ext cx="175013" cy="27000"/>
              <a:chOff x="5662375" y="212375"/>
              <a:chExt cx="175013" cy="27000"/>
            </a:xfrm>
          </p:grpSpPr>
          <p:sp>
            <p:nvSpPr>
              <p:cNvPr id="198" name="Google Shape;198;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 name="Google Shape;201;p58"/>
            <p:cNvGrpSpPr/>
            <p:nvPr/>
          </p:nvGrpSpPr>
          <p:grpSpPr>
            <a:xfrm>
              <a:off x="788100" y="208488"/>
              <a:ext cx="175013" cy="27000"/>
              <a:chOff x="5662375" y="212375"/>
              <a:chExt cx="175013" cy="27000"/>
            </a:xfrm>
          </p:grpSpPr>
          <p:sp>
            <p:nvSpPr>
              <p:cNvPr id="202" name="Google Shape;202;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58"/>
            <p:cNvGrpSpPr/>
            <p:nvPr/>
          </p:nvGrpSpPr>
          <p:grpSpPr>
            <a:xfrm>
              <a:off x="8129350" y="4988725"/>
              <a:ext cx="175013" cy="27000"/>
              <a:chOff x="5662375" y="212375"/>
              <a:chExt cx="175013" cy="27000"/>
            </a:xfrm>
          </p:grpSpPr>
          <p:sp>
            <p:nvSpPr>
              <p:cNvPr id="206" name="Google Shape;206;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 name="Google Shape;209;p58"/>
            <p:cNvGrpSpPr/>
            <p:nvPr/>
          </p:nvGrpSpPr>
          <p:grpSpPr>
            <a:xfrm>
              <a:off x="8497550" y="3429425"/>
              <a:ext cx="175013" cy="27000"/>
              <a:chOff x="5662375" y="212375"/>
              <a:chExt cx="175013" cy="27000"/>
            </a:xfrm>
          </p:grpSpPr>
          <p:sp>
            <p:nvSpPr>
              <p:cNvPr id="210" name="Google Shape;210;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3" name="Google Shape;213;p58"/>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14" name="Google Shape;214;p58"/>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15" name="Google Shape;215;p58"/>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8"/>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8"/>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8"/>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9" name="Shape 219"/>
        <p:cNvGrpSpPr/>
        <p:nvPr/>
      </p:nvGrpSpPr>
      <p:grpSpPr>
        <a:xfrm>
          <a:off x="0" y="0"/>
          <a:ext cx="0" cy="0"/>
          <a:chOff x="0" y="0"/>
          <a:chExt cx="0" cy="0"/>
        </a:xfrm>
      </p:grpSpPr>
      <p:sp>
        <p:nvSpPr>
          <p:cNvPr id="220" name="Google Shape;220;p59"/>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221" name="Google Shape;221;p59"/>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22" name="Google Shape;222;p59"/>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23" name="Google Shape;223;p59"/>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24" name="Google Shape;224;p59"/>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25" name="Google Shape;225;p59"/>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26" name="Google Shape;226;p59"/>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27" name="Google Shape;227;p59"/>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28" name="Google Shape;228;p59"/>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29" name="Google Shape;229;p59"/>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30" name="Google Shape;230;p59"/>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31" name="Google Shape;231;p59"/>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232" name="Google Shape;232;p59"/>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233" name="Shape 233"/>
        <p:cNvGrpSpPr/>
        <p:nvPr/>
      </p:nvGrpSpPr>
      <p:grpSpPr>
        <a:xfrm>
          <a:off x="0" y="0"/>
          <a:ext cx="0" cy="0"/>
          <a:chOff x="0" y="0"/>
          <a:chExt cx="0" cy="0"/>
        </a:xfrm>
      </p:grpSpPr>
      <p:sp>
        <p:nvSpPr>
          <p:cNvPr id="234" name="Google Shape;234;p60"/>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5" name="Google Shape;235;p60"/>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6" name="Google Shape;236;p60"/>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7" name="Google Shape;237;p60"/>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38" name="Google Shape;238;p60"/>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39" name="Google Shape;239;p60"/>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240" name="Google Shape;240;p60"/>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241" name="Google Shape;241;p60"/>
          <p:cNvGrpSpPr/>
          <p:nvPr/>
        </p:nvGrpSpPr>
        <p:grpSpPr>
          <a:xfrm>
            <a:off x="261711" y="-1158"/>
            <a:ext cx="8550327" cy="3981600"/>
            <a:chOff x="261711" y="-1158"/>
            <a:chExt cx="8550327" cy="3981600"/>
          </a:xfrm>
        </p:grpSpPr>
        <p:cxnSp>
          <p:nvCxnSpPr>
            <p:cNvPr id="242" name="Google Shape;242;p60"/>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243" name="Google Shape;243;p60"/>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244" name="Google Shape;244;p60"/>
            <p:cNvGrpSpPr/>
            <p:nvPr/>
          </p:nvGrpSpPr>
          <p:grpSpPr>
            <a:xfrm rot="10800000">
              <a:off x="343275" y="3300779"/>
              <a:ext cx="344736" cy="345385"/>
              <a:chOff x="7353050" y="316275"/>
              <a:chExt cx="292025" cy="292575"/>
            </a:xfrm>
          </p:grpSpPr>
          <p:sp>
            <p:nvSpPr>
              <p:cNvPr id="245" name="Google Shape;245;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60"/>
            <p:cNvGrpSpPr/>
            <p:nvPr/>
          </p:nvGrpSpPr>
          <p:grpSpPr>
            <a:xfrm rot="10800000">
              <a:off x="8520013" y="714742"/>
              <a:ext cx="292025" cy="292575"/>
              <a:chOff x="7353050" y="316275"/>
              <a:chExt cx="292025" cy="292575"/>
            </a:xfrm>
          </p:grpSpPr>
          <p:sp>
            <p:nvSpPr>
              <p:cNvPr id="250" name="Google Shape;250;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60"/>
            <p:cNvGrpSpPr/>
            <p:nvPr/>
          </p:nvGrpSpPr>
          <p:grpSpPr>
            <a:xfrm rot="10800000">
              <a:off x="261711" y="465077"/>
              <a:ext cx="507562" cy="507984"/>
              <a:chOff x="8064275" y="887850"/>
              <a:chExt cx="581800" cy="582350"/>
            </a:xfrm>
          </p:grpSpPr>
          <p:sp>
            <p:nvSpPr>
              <p:cNvPr id="255" name="Google Shape;255;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61"/>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61"/>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61"/>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61"/>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61"/>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61"/>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61"/>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61"/>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61"/>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61"/>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61"/>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61"/>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61"/>
          <p:cNvGrpSpPr/>
          <p:nvPr/>
        </p:nvGrpSpPr>
        <p:grpSpPr>
          <a:xfrm flipH="1">
            <a:off x="423750" y="125363"/>
            <a:ext cx="292025" cy="292575"/>
            <a:chOff x="7353050" y="316275"/>
            <a:chExt cx="292025" cy="292575"/>
          </a:xfrm>
        </p:grpSpPr>
        <p:sp>
          <p:nvSpPr>
            <p:cNvPr id="275" name="Google Shape;275;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61"/>
          <p:cNvGrpSpPr/>
          <p:nvPr/>
        </p:nvGrpSpPr>
        <p:grpSpPr>
          <a:xfrm>
            <a:off x="1638739" y="558163"/>
            <a:ext cx="293111" cy="293388"/>
            <a:chOff x="3164039" y="430875"/>
            <a:chExt cx="293111" cy="293388"/>
          </a:xfrm>
        </p:grpSpPr>
        <p:sp>
          <p:nvSpPr>
            <p:cNvPr id="280" name="Google Shape;280;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61"/>
          <p:cNvGrpSpPr/>
          <p:nvPr/>
        </p:nvGrpSpPr>
        <p:grpSpPr>
          <a:xfrm>
            <a:off x="1591750" y="362600"/>
            <a:ext cx="175013" cy="27000"/>
            <a:chOff x="5662375" y="212375"/>
            <a:chExt cx="175013" cy="27000"/>
          </a:xfrm>
        </p:grpSpPr>
        <p:sp>
          <p:nvSpPr>
            <p:cNvPr id="287" name="Google Shape;287;p6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61"/>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61"/>
          <p:cNvGrpSpPr/>
          <p:nvPr/>
        </p:nvGrpSpPr>
        <p:grpSpPr>
          <a:xfrm>
            <a:off x="7823875" y="202375"/>
            <a:ext cx="581800" cy="582350"/>
            <a:chOff x="8064275" y="887850"/>
            <a:chExt cx="581800" cy="582350"/>
          </a:xfrm>
        </p:grpSpPr>
        <p:sp>
          <p:nvSpPr>
            <p:cNvPr id="292" name="Google Shape;292;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61"/>
          <p:cNvGrpSpPr/>
          <p:nvPr/>
        </p:nvGrpSpPr>
        <p:grpSpPr>
          <a:xfrm flipH="1">
            <a:off x="8698650" y="1117488"/>
            <a:ext cx="292025" cy="292575"/>
            <a:chOff x="7353050" y="316275"/>
            <a:chExt cx="292025" cy="292575"/>
          </a:xfrm>
        </p:grpSpPr>
        <p:sp>
          <p:nvSpPr>
            <p:cNvPr id="299" name="Google Shape;299;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61"/>
          <p:cNvGrpSpPr/>
          <p:nvPr/>
        </p:nvGrpSpPr>
        <p:grpSpPr>
          <a:xfrm>
            <a:off x="8678350" y="1581800"/>
            <a:ext cx="175013" cy="27000"/>
            <a:chOff x="5662375" y="212375"/>
            <a:chExt cx="175013" cy="27000"/>
          </a:xfrm>
        </p:grpSpPr>
        <p:sp>
          <p:nvSpPr>
            <p:cNvPr id="304" name="Google Shape;304;p6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62"/>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62"/>
          <p:cNvGrpSpPr/>
          <p:nvPr/>
        </p:nvGrpSpPr>
        <p:grpSpPr>
          <a:xfrm>
            <a:off x="432850" y="0"/>
            <a:ext cx="8278300" cy="5165700"/>
            <a:chOff x="432850" y="0"/>
            <a:chExt cx="8278300" cy="5165700"/>
          </a:xfrm>
        </p:grpSpPr>
        <p:cxnSp>
          <p:nvCxnSpPr>
            <p:cNvPr id="310" name="Google Shape;310;p62"/>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62"/>
            <p:cNvGrpSpPr/>
            <p:nvPr/>
          </p:nvGrpSpPr>
          <p:grpSpPr>
            <a:xfrm>
              <a:off x="8129350" y="4292175"/>
              <a:ext cx="581800" cy="582350"/>
              <a:chOff x="8064275" y="887850"/>
              <a:chExt cx="581800" cy="582350"/>
            </a:xfrm>
          </p:grpSpPr>
          <p:sp>
            <p:nvSpPr>
              <p:cNvPr id="312" name="Google Shape;312;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62"/>
            <p:cNvGrpSpPr/>
            <p:nvPr/>
          </p:nvGrpSpPr>
          <p:grpSpPr>
            <a:xfrm>
              <a:off x="8274238" y="3720600"/>
              <a:ext cx="292025" cy="292575"/>
              <a:chOff x="7353050" y="316275"/>
              <a:chExt cx="292025" cy="292575"/>
            </a:xfrm>
          </p:grpSpPr>
          <p:sp>
            <p:nvSpPr>
              <p:cNvPr id="319" name="Google Shape;319;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62"/>
            <p:cNvGrpSpPr/>
            <p:nvPr/>
          </p:nvGrpSpPr>
          <p:grpSpPr>
            <a:xfrm>
              <a:off x="8332763" y="3212475"/>
              <a:ext cx="175000" cy="175000"/>
              <a:chOff x="8792300" y="321275"/>
              <a:chExt cx="175000" cy="175000"/>
            </a:xfrm>
          </p:grpSpPr>
          <p:sp>
            <p:nvSpPr>
              <p:cNvPr id="324" name="Google Shape;324;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62"/>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62"/>
            <p:cNvGrpSpPr/>
            <p:nvPr/>
          </p:nvGrpSpPr>
          <p:grpSpPr>
            <a:xfrm rot="10800000">
              <a:off x="432850" y="291788"/>
              <a:ext cx="581800" cy="582350"/>
              <a:chOff x="8064275" y="887850"/>
              <a:chExt cx="581800" cy="582350"/>
            </a:xfrm>
          </p:grpSpPr>
          <p:sp>
            <p:nvSpPr>
              <p:cNvPr id="330" name="Google Shape;330;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62"/>
            <p:cNvGrpSpPr/>
            <p:nvPr/>
          </p:nvGrpSpPr>
          <p:grpSpPr>
            <a:xfrm rot="10800000">
              <a:off x="577738" y="1153138"/>
              <a:ext cx="292025" cy="292575"/>
              <a:chOff x="7353050" y="316275"/>
              <a:chExt cx="292025" cy="292575"/>
            </a:xfrm>
          </p:grpSpPr>
          <p:sp>
            <p:nvSpPr>
              <p:cNvPr id="337" name="Google Shape;337;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62"/>
            <p:cNvGrpSpPr/>
            <p:nvPr/>
          </p:nvGrpSpPr>
          <p:grpSpPr>
            <a:xfrm rot="10800000">
              <a:off x="636238" y="1778838"/>
              <a:ext cx="175000" cy="175000"/>
              <a:chOff x="8792300" y="321275"/>
              <a:chExt cx="175000" cy="175000"/>
            </a:xfrm>
          </p:grpSpPr>
          <p:sp>
            <p:nvSpPr>
              <p:cNvPr id="342" name="Google Shape;342;p6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62"/>
            <p:cNvGrpSpPr/>
            <p:nvPr/>
          </p:nvGrpSpPr>
          <p:grpSpPr>
            <a:xfrm>
              <a:off x="432850" y="2003163"/>
              <a:ext cx="175013" cy="27000"/>
              <a:chOff x="5662375" y="212375"/>
              <a:chExt cx="175013" cy="27000"/>
            </a:xfrm>
          </p:grpSpPr>
          <p:sp>
            <p:nvSpPr>
              <p:cNvPr id="347" name="Google Shape;347;p6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62"/>
            <p:cNvGrpSpPr/>
            <p:nvPr/>
          </p:nvGrpSpPr>
          <p:grpSpPr>
            <a:xfrm>
              <a:off x="788100" y="208488"/>
              <a:ext cx="175013" cy="27000"/>
              <a:chOff x="5662375" y="212375"/>
              <a:chExt cx="175013" cy="27000"/>
            </a:xfrm>
          </p:grpSpPr>
          <p:sp>
            <p:nvSpPr>
              <p:cNvPr id="351" name="Google Shape;351;p6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62"/>
            <p:cNvGrpSpPr/>
            <p:nvPr/>
          </p:nvGrpSpPr>
          <p:grpSpPr>
            <a:xfrm>
              <a:off x="8129350" y="4988725"/>
              <a:ext cx="175013" cy="27000"/>
              <a:chOff x="5662375" y="212375"/>
              <a:chExt cx="175013" cy="27000"/>
            </a:xfrm>
          </p:grpSpPr>
          <p:sp>
            <p:nvSpPr>
              <p:cNvPr id="355" name="Google Shape;355;p6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62"/>
            <p:cNvGrpSpPr/>
            <p:nvPr/>
          </p:nvGrpSpPr>
          <p:grpSpPr>
            <a:xfrm>
              <a:off x="8497550" y="3429425"/>
              <a:ext cx="175013" cy="27000"/>
              <a:chOff x="5662375" y="212375"/>
              <a:chExt cx="175013" cy="27000"/>
            </a:xfrm>
          </p:grpSpPr>
          <p:sp>
            <p:nvSpPr>
              <p:cNvPr id="359" name="Google Shape;359;p6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62"/>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62"/>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6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63"/>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63"/>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63"/>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63"/>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63"/>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63"/>
          <p:cNvGrpSpPr/>
          <p:nvPr/>
        </p:nvGrpSpPr>
        <p:grpSpPr>
          <a:xfrm flipH="1">
            <a:off x="499400" y="959675"/>
            <a:ext cx="581800" cy="582350"/>
            <a:chOff x="8064275" y="887850"/>
            <a:chExt cx="581800" cy="582350"/>
          </a:xfrm>
        </p:grpSpPr>
        <p:sp>
          <p:nvSpPr>
            <p:cNvPr id="375" name="Google Shape;375;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63"/>
          <p:cNvGrpSpPr/>
          <p:nvPr/>
        </p:nvGrpSpPr>
        <p:grpSpPr>
          <a:xfrm flipH="1">
            <a:off x="1500400" y="388100"/>
            <a:ext cx="292025" cy="292575"/>
            <a:chOff x="7353050" y="316275"/>
            <a:chExt cx="292025" cy="292575"/>
          </a:xfrm>
        </p:grpSpPr>
        <p:sp>
          <p:nvSpPr>
            <p:cNvPr id="382" name="Google Shape;382;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63"/>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3"/>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3"/>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3"/>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3"/>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3"/>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63"/>
          <p:cNvGrpSpPr/>
          <p:nvPr/>
        </p:nvGrpSpPr>
        <p:grpSpPr>
          <a:xfrm flipH="1">
            <a:off x="3527112" y="361100"/>
            <a:ext cx="175013" cy="27000"/>
            <a:chOff x="5662375" y="212375"/>
            <a:chExt cx="175013" cy="27000"/>
          </a:xfrm>
        </p:grpSpPr>
        <p:sp>
          <p:nvSpPr>
            <p:cNvPr id="393" name="Google Shape;393;p6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63"/>
          <p:cNvGrpSpPr/>
          <p:nvPr/>
        </p:nvGrpSpPr>
        <p:grpSpPr>
          <a:xfrm flipH="1">
            <a:off x="480412" y="242700"/>
            <a:ext cx="175013" cy="27000"/>
            <a:chOff x="5662375" y="212375"/>
            <a:chExt cx="175013" cy="27000"/>
          </a:xfrm>
        </p:grpSpPr>
        <p:sp>
          <p:nvSpPr>
            <p:cNvPr id="397" name="Google Shape;397;p6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63"/>
          <p:cNvGrpSpPr/>
          <p:nvPr/>
        </p:nvGrpSpPr>
        <p:grpSpPr>
          <a:xfrm flipH="1">
            <a:off x="901712" y="1653625"/>
            <a:ext cx="175013" cy="27000"/>
            <a:chOff x="5662375" y="212375"/>
            <a:chExt cx="175013" cy="27000"/>
          </a:xfrm>
        </p:grpSpPr>
        <p:sp>
          <p:nvSpPr>
            <p:cNvPr id="401" name="Google Shape;401;p6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6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63"/>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63"/>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63"/>
          <p:cNvGrpSpPr/>
          <p:nvPr/>
        </p:nvGrpSpPr>
        <p:grpSpPr>
          <a:xfrm rot="10800000">
            <a:off x="499400" y="3940925"/>
            <a:ext cx="581800" cy="582350"/>
            <a:chOff x="8064275" y="887850"/>
            <a:chExt cx="581800" cy="582350"/>
          </a:xfrm>
        </p:grpSpPr>
        <p:sp>
          <p:nvSpPr>
            <p:cNvPr id="407" name="Google Shape;407;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63"/>
          <p:cNvGrpSpPr/>
          <p:nvPr/>
        </p:nvGrpSpPr>
        <p:grpSpPr>
          <a:xfrm rot="10800000">
            <a:off x="1819575" y="4586750"/>
            <a:ext cx="292025" cy="292575"/>
            <a:chOff x="7353050" y="316275"/>
            <a:chExt cx="292025" cy="292575"/>
          </a:xfrm>
        </p:grpSpPr>
        <p:sp>
          <p:nvSpPr>
            <p:cNvPr id="414" name="Google Shape;414;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63"/>
          <p:cNvGrpSpPr/>
          <p:nvPr/>
        </p:nvGrpSpPr>
        <p:grpSpPr>
          <a:xfrm rot="10800000">
            <a:off x="212525" y="4645550"/>
            <a:ext cx="175000" cy="175000"/>
            <a:chOff x="8792300" y="321275"/>
            <a:chExt cx="175000" cy="175000"/>
          </a:xfrm>
        </p:grpSpPr>
        <p:sp>
          <p:nvSpPr>
            <p:cNvPr id="419" name="Google Shape;419;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63"/>
          <p:cNvGrpSpPr/>
          <p:nvPr/>
        </p:nvGrpSpPr>
        <p:grpSpPr>
          <a:xfrm rot="10800000">
            <a:off x="480412" y="4852325"/>
            <a:ext cx="175013" cy="27000"/>
            <a:chOff x="5662375" y="212375"/>
            <a:chExt cx="175013" cy="27000"/>
          </a:xfrm>
        </p:grpSpPr>
        <p:sp>
          <p:nvSpPr>
            <p:cNvPr id="424" name="Google Shape;424;p6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63"/>
          <p:cNvGrpSpPr/>
          <p:nvPr/>
        </p:nvGrpSpPr>
        <p:grpSpPr>
          <a:xfrm rot="10800000">
            <a:off x="1054112" y="3898600"/>
            <a:ext cx="175013" cy="27000"/>
            <a:chOff x="5662375" y="212375"/>
            <a:chExt cx="175013" cy="27000"/>
          </a:xfrm>
        </p:grpSpPr>
        <p:sp>
          <p:nvSpPr>
            <p:cNvPr id="428" name="Google Shape;428;p6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4"/>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serokell.io/blog/deep-learning-for-computer-vision#what-is-computer-vision%3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deepchecks.com/glossary/triplet-loss/"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jpg"/><Relationship Id="rId9"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8.png"/><Relationship Id="rId11" Type="http://schemas.openxmlformats.org/officeDocument/2006/relationships/image" Target="../media/image6.png"/><Relationship Id="rId10"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69437" y="2107866"/>
            <a:ext cx="4371684" cy="2862683"/>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4523405" y="1702874"/>
            <a:ext cx="3737100" cy="1558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4400"/>
              <a:t>ONE SHOT LEARNING</a:t>
            </a:r>
            <a:endParaRPr sz="4400">
              <a:solidFill>
                <a:schemeClr val="dk2"/>
              </a:solidFill>
            </a:endParaRPr>
          </a:p>
        </p:txBody>
      </p:sp>
      <p:sp>
        <p:nvSpPr>
          <p:cNvPr id="1881" name="Google Shape;1881;p1"/>
          <p:cNvSpPr txBox="1"/>
          <p:nvPr>
            <p:ph idx="1" type="subTitle"/>
          </p:nvPr>
        </p:nvSpPr>
        <p:spPr>
          <a:xfrm>
            <a:off x="6241710" y="4824259"/>
            <a:ext cx="2922300" cy="417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Font typeface="Arial"/>
              <a:buNone/>
            </a:pPr>
            <a:r>
              <a:rPr lang="en" sz="1400">
                <a:solidFill>
                  <a:schemeClr val="accent1"/>
                </a:solidFill>
              </a:rPr>
              <a:t>Here is where your</a:t>
            </a:r>
            <a:r>
              <a:rPr lang="en" sz="1400"/>
              <a:t> </a:t>
            </a:r>
            <a:r>
              <a:rPr lang="en" sz="1400">
                <a:solidFill>
                  <a:schemeClr val="accent1"/>
                </a:solidFill>
              </a:rPr>
              <a:t>presentation begins</a:t>
            </a:r>
            <a:endParaRPr sz="1400">
              <a:solidFill>
                <a:schemeClr val="accent1"/>
              </a:solidFill>
            </a:endParaRPr>
          </a:p>
          <a:p>
            <a:pPr indent="0" lvl="0" marL="0" rtl="0" algn="r">
              <a:lnSpc>
                <a:spcPct val="100000"/>
              </a:lnSpc>
              <a:spcBef>
                <a:spcPts val="0"/>
              </a:spcBef>
              <a:spcAft>
                <a:spcPts val="0"/>
              </a:spcAft>
              <a:buClr>
                <a:schemeClr val="dk1"/>
              </a:buClr>
              <a:buSzPts val="1100"/>
              <a:buFont typeface="Arial"/>
              <a:buNone/>
            </a:pPr>
            <a:r>
              <a:t/>
            </a:r>
            <a:endParaRPr sz="2300">
              <a:solidFill>
                <a:schemeClr val="accent1"/>
              </a:solidFill>
            </a:endParaRPr>
          </a:p>
          <a:p>
            <a:pPr indent="0" lvl="0" marL="0" rtl="0" algn="r">
              <a:lnSpc>
                <a:spcPct val="100000"/>
              </a:lnSpc>
              <a:spcBef>
                <a:spcPts val="0"/>
              </a:spcBef>
              <a:spcAft>
                <a:spcPts val="0"/>
              </a:spcAft>
              <a:buSzPts val="2800"/>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1" name="Shape 1961"/>
        <p:cNvGrpSpPr/>
        <p:nvPr/>
      </p:nvGrpSpPr>
      <p:grpSpPr>
        <a:xfrm>
          <a:off x="0" y="0"/>
          <a:ext cx="0" cy="0"/>
          <a:chOff x="0" y="0"/>
          <a:chExt cx="0" cy="0"/>
        </a:xfrm>
      </p:grpSpPr>
      <p:grpSp>
        <p:nvGrpSpPr>
          <p:cNvPr id="1962" name="Google Shape;1962;p9"/>
          <p:cNvGrpSpPr/>
          <p:nvPr/>
        </p:nvGrpSpPr>
        <p:grpSpPr>
          <a:xfrm>
            <a:off x="743621" y="3301650"/>
            <a:ext cx="693339" cy="780482"/>
            <a:chOff x="731647" y="573573"/>
            <a:chExt cx="635100" cy="734640"/>
          </a:xfrm>
        </p:grpSpPr>
        <p:grpSp>
          <p:nvGrpSpPr>
            <p:cNvPr id="1963" name="Google Shape;1963;p9"/>
            <p:cNvGrpSpPr/>
            <p:nvPr/>
          </p:nvGrpSpPr>
          <p:grpSpPr>
            <a:xfrm>
              <a:off x="731647" y="573573"/>
              <a:ext cx="635100" cy="635100"/>
              <a:chOff x="917231" y="750460"/>
              <a:chExt cx="635100" cy="635100"/>
            </a:xfrm>
          </p:grpSpPr>
          <p:sp>
            <p:nvSpPr>
              <p:cNvPr id="1964" name="Google Shape;1964;p9"/>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9"/>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6" name="Google Shape;1966;p9"/>
            <p:cNvGrpSpPr/>
            <p:nvPr/>
          </p:nvGrpSpPr>
          <p:grpSpPr>
            <a:xfrm>
              <a:off x="961679" y="1281213"/>
              <a:ext cx="175013" cy="27000"/>
              <a:chOff x="5662375" y="212375"/>
              <a:chExt cx="175013" cy="27000"/>
            </a:xfrm>
          </p:grpSpPr>
          <p:sp>
            <p:nvSpPr>
              <p:cNvPr id="1967" name="Google Shape;19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68" name="Google Shape;19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69" name="Google Shape;19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70" name="Google Shape;1970;p9"/>
          <p:cNvGrpSpPr/>
          <p:nvPr/>
        </p:nvGrpSpPr>
        <p:grpSpPr>
          <a:xfrm>
            <a:off x="731628" y="1475667"/>
            <a:ext cx="707057" cy="708406"/>
            <a:chOff x="731647" y="1650460"/>
            <a:chExt cx="635100" cy="733491"/>
          </a:xfrm>
        </p:grpSpPr>
        <p:grpSp>
          <p:nvGrpSpPr>
            <p:cNvPr id="1971" name="Google Shape;1971;p9"/>
            <p:cNvGrpSpPr/>
            <p:nvPr/>
          </p:nvGrpSpPr>
          <p:grpSpPr>
            <a:xfrm>
              <a:off x="731647" y="1650460"/>
              <a:ext cx="635100" cy="635100"/>
              <a:chOff x="917231" y="1827973"/>
              <a:chExt cx="635100" cy="635100"/>
            </a:xfrm>
          </p:grpSpPr>
          <p:sp>
            <p:nvSpPr>
              <p:cNvPr id="1972" name="Google Shape;1972;p9"/>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9"/>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4" name="Google Shape;1974;p9"/>
            <p:cNvGrpSpPr/>
            <p:nvPr/>
          </p:nvGrpSpPr>
          <p:grpSpPr>
            <a:xfrm>
              <a:off x="961679" y="2356951"/>
              <a:ext cx="175013" cy="27000"/>
              <a:chOff x="5662375" y="212375"/>
              <a:chExt cx="175013" cy="27000"/>
            </a:xfrm>
          </p:grpSpPr>
          <p:sp>
            <p:nvSpPr>
              <p:cNvPr id="1975" name="Google Shape;1975;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76" name="Google Shape;1976;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77" name="Google Shape;1977;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78" name="Google Shape;1978;p9"/>
          <p:cNvGrpSpPr/>
          <p:nvPr/>
        </p:nvGrpSpPr>
        <p:grpSpPr>
          <a:xfrm>
            <a:off x="745143" y="2377845"/>
            <a:ext cx="693593" cy="734983"/>
            <a:chOff x="731647" y="2728277"/>
            <a:chExt cx="635100" cy="734983"/>
          </a:xfrm>
        </p:grpSpPr>
        <p:grpSp>
          <p:nvGrpSpPr>
            <p:cNvPr id="1979" name="Google Shape;1979;p9"/>
            <p:cNvGrpSpPr/>
            <p:nvPr/>
          </p:nvGrpSpPr>
          <p:grpSpPr>
            <a:xfrm>
              <a:off x="731647" y="2728277"/>
              <a:ext cx="635100" cy="635100"/>
              <a:chOff x="917231" y="2905502"/>
              <a:chExt cx="635100" cy="635100"/>
            </a:xfrm>
          </p:grpSpPr>
          <p:sp>
            <p:nvSpPr>
              <p:cNvPr id="1980" name="Google Shape;1980;p9"/>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9"/>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2" name="Google Shape;1982;p9"/>
            <p:cNvGrpSpPr/>
            <p:nvPr/>
          </p:nvGrpSpPr>
          <p:grpSpPr>
            <a:xfrm>
              <a:off x="961679" y="3436260"/>
              <a:ext cx="175013" cy="27000"/>
              <a:chOff x="5662375" y="212375"/>
              <a:chExt cx="175013" cy="27000"/>
            </a:xfrm>
          </p:grpSpPr>
          <p:sp>
            <p:nvSpPr>
              <p:cNvPr id="1983" name="Google Shape;198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84" name="Google Shape;198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85" name="Google Shape;198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1986" name="Google Shape;1986;p9"/>
          <p:cNvGrpSpPr/>
          <p:nvPr/>
        </p:nvGrpSpPr>
        <p:grpSpPr>
          <a:xfrm>
            <a:off x="789231" y="4158856"/>
            <a:ext cx="693339" cy="734704"/>
            <a:chOff x="731647" y="3806675"/>
            <a:chExt cx="635100" cy="734704"/>
          </a:xfrm>
        </p:grpSpPr>
        <p:grpSp>
          <p:nvGrpSpPr>
            <p:cNvPr id="1987" name="Google Shape;1987;p9"/>
            <p:cNvGrpSpPr/>
            <p:nvPr/>
          </p:nvGrpSpPr>
          <p:grpSpPr>
            <a:xfrm>
              <a:off x="731647" y="3806675"/>
              <a:ext cx="635100" cy="635100"/>
              <a:chOff x="917231" y="3983097"/>
              <a:chExt cx="635100" cy="635100"/>
            </a:xfrm>
          </p:grpSpPr>
          <p:sp>
            <p:nvSpPr>
              <p:cNvPr id="1988" name="Google Shape;1988;p9"/>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9"/>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0" name="Google Shape;1990;p9"/>
            <p:cNvGrpSpPr/>
            <p:nvPr/>
          </p:nvGrpSpPr>
          <p:grpSpPr>
            <a:xfrm>
              <a:off x="961679" y="4514379"/>
              <a:ext cx="175013" cy="27000"/>
              <a:chOff x="5662375" y="212375"/>
              <a:chExt cx="175013" cy="27000"/>
            </a:xfrm>
          </p:grpSpPr>
          <p:sp>
            <p:nvSpPr>
              <p:cNvPr id="1991" name="Google Shape;199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92" name="Google Shape;199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1993" name="Google Shape;199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1994" name="Google Shape;1994;p9"/>
          <p:cNvSpPr txBox="1"/>
          <p:nvPr>
            <p:ph type="title"/>
          </p:nvPr>
        </p:nvSpPr>
        <p:spPr>
          <a:xfrm>
            <a:off x="749935" y="489462"/>
            <a:ext cx="46146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BENEFITS OF ONE SHOT LEARNING</a:t>
            </a:r>
            <a:endParaRPr/>
          </a:p>
        </p:txBody>
      </p:sp>
      <p:sp>
        <p:nvSpPr>
          <p:cNvPr id="1995" name="Google Shape;1995;p9"/>
          <p:cNvSpPr txBox="1"/>
          <p:nvPr>
            <p:ph idx="4" type="subTitle"/>
          </p:nvPr>
        </p:nvSpPr>
        <p:spPr>
          <a:xfrm>
            <a:off x="1533020" y="1447197"/>
            <a:ext cx="7611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latin typeface="Proxima Nova"/>
                <a:ea typeface="Proxima Nova"/>
                <a:cs typeface="Proxima Nova"/>
                <a:sym typeface="Proxima Nova"/>
              </a:rPr>
              <a:t>T</a:t>
            </a:r>
            <a:r>
              <a:rPr b="0" i="0" lang="en">
                <a:solidFill>
                  <a:srgbClr val="000000"/>
                </a:solidFill>
                <a:latin typeface="Proxima Nova"/>
                <a:ea typeface="Proxima Nova"/>
                <a:cs typeface="Proxima Nova"/>
                <a:sym typeface="Proxima Nova"/>
              </a:rPr>
              <a:t>he classification of images is based on their </a:t>
            </a:r>
            <a:r>
              <a:rPr b="0" i="1" lang="en">
                <a:solidFill>
                  <a:srgbClr val="000000"/>
                </a:solidFill>
                <a:latin typeface="Proxima Nova"/>
                <a:ea typeface="Proxima Nova"/>
                <a:cs typeface="Proxima Nova"/>
                <a:sym typeface="Proxima Nova"/>
              </a:rPr>
              <a:t>similarity, not on the analysis of  features.</a:t>
            </a:r>
            <a:r>
              <a:rPr b="0" i="0" lang="en">
                <a:solidFill>
                  <a:srgbClr val="000000"/>
                </a:solidFill>
                <a:latin typeface="Proxima Nova"/>
                <a:ea typeface="Proxima Nova"/>
                <a:cs typeface="Proxima Nova"/>
                <a:sym typeface="Proxima Nova"/>
              </a:rPr>
              <a:t> This significantly </a:t>
            </a:r>
            <a:r>
              <a:rPr b="1" i="0" lang="en">
                <a:solidFill>
                  <a:srgbClr val="000000"/>
                </a:solidFill>
                <a:latin typeface="Proxima Nova"/>
                <a:ea typeface="Proxima Nova"/>
                <a:cs typeface="Proxima Nova"/>
                <a:sym typeface="Proxima Nova"/>
              </a:rPr>
              <a:t>reduces</a:t>
            </a:r>
            <a:r>
              <a:rPr b="0" i="0" lang="en">
                <a:solidFill>
                  <a:srgbClr val="000000"/>
                </a:solidFill>
                <a:latin typeface="Proxima Nova"/>
                <a:ea typeface="Proxima Nova"/>
                <a:cs typeface="Proxima Nova"/>
                <a:sym typeface="Proxima Nova"/>
              </a:rPr>
              <a:t> </a:t>
            </a:r>
            <a:r>
              <a:rPr b="0" i="1" lang="en">
                <a:solidFill>
                  <a:srgbClr val="000000"/>
                </a:solidFill>
                <a:latin typeface="Proxima Nova"/>
                <a:ea typeface="Proxima Nova"/>
                <a:cs typeface="Proxima Nova"/>
                <a:sym typeface="Proxima Nova"/>
              </a:rPr>
              <a:t>computational costs and time </a:t>
            </a:r>
            <a:r>
              <a:rPr b="0" i="0" lang="en">
                <a:solidFill>
                  <a:srgbClr val="000000"/>
                </a:solidFill>
                <a:latin typeface="Proxima Nova"/>
                <a:ea typeface="Proxima Nova"/>
                <a:cs typeface="Proxima Nova"/>
                <a:sym typeface="Proxima Nova"/>
              </a:rPr>
              <a:t>spent on training the model.</a:t>
            </a:r>
            <a:endParaRPr/>
          </a:p>
        </p:txBody>
      </p:sp>
      <p:sp>
        <p:nvSpPr>
          <p:cNvPr id="1996" name="Google Shape;1996;p9"/>
          <p:cNvSpPr txBox="1"/>
          <p:nvPr>
            <p:ph idx="6" type="subTitle"/>
          </p:nvPr>
        </p:nvSpPr>
        <p:spPr>
          <a:xfrm>
            <a:off x="1531219" y="2404932"/>
            <a:ext cx="7029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0" i="0" lang="en">
                <a:solidFill>
                  <a:srgbClr val="000000"/>
                </a:solidFill>
                <a:latin typeface="Proxima Nova"/>
                <a:ea typeface="Proxima Nova"/>
                <a:cs typeface="Proxima Nova"/>
                <a:sym typeface="Proxima Nova"/>
              </a:rPr>
              <a:t>Initially trained on </a:t>
            </a:r>
            <a:r>
              <a:rPr b="1" i="0" lang="en">
                <a:solidFill>
                  <a:srgbClr val="000000"/>
                </a:solidFill>
                <a:latin typeface="Proxima Nova"/>
                <a:ea typeface="Proxima Nova"/>
                <a:cs typeface="Proxima Nova"/>
                <a:sym typeface="Proxima Nova"/>
              </a:rPr>
              <a:t>small</a:t>
            </a:r>
            <a:r>
              <a:rPr b="0" i="0" lang="en">
                <a:solidFill>
                  <a:srgbClr val="000000"/>
                </a:solidFill>
                <a:latin typeface="Proxima Nova"/>
                <a:ea typeface="Proxima Nova"/>
                <a:cs typeface="Proxima Nova"/>
                <a:sym typeface="Proxima Nova"/>
              </a:rPr>
              <a:t> datasets, unlike other NNs, they </a:t>
            </a:r>
            <a:r>
              <a:rPr b="0" i="1" lang="en">
                <a:solidFill>
                  <a:srgbClr val="000000"/>
                </a:solidFill>
                <a:latin typeface="Proxima Nova"/>
                <a:ea typeface="Proxima Nova"/>
                <a:cs typeface="Proxima Nova"/>
                <a:sym typeface="Proxima Nova"/>
              </a:rPr>
              <a:t>do not need </a:t>
            </a:r>
            <a:r>
              <a:rPr b="0" i="0" lang="en">
                <a:solidFill>
                  <a:srgbClr val="000000"/>
                </a:solidFill>
                <a:latin typeface="Proxima Nova"/>
                <a:ea typeface="Proxima Nova"/>
                <a:cs typeface="Proxima Nova"/>
                <a:sym typeface="Proxima Nova"/>
              </a:rPr>
              <a:t>to be </a:t>
            </a:r>
            <a:r>
              <a:rPr b="1" i="0" lang="en">
                <a:solidFill>
                  <a:srgbClr val="000000"/>
                </a:solidFill>
                <a:latin typeface="Proxima Nova"/>
                <a:ea typeface="Proxima Nova"/>
                <a:cs typeface="Proxima Nova"/>
                <a:sym typeface="Proxima Nova"/>
              </a:rPr>
              <a:t>retrained</a:t>
            </a:r>
            <a:r>
              <a:rPr b="0" i="0" lang="en">
                <a:solidFill>
                  <a:srgbClr val="000000"/>
                </a:solidFill>
                <a:latin typeface="Proxima Nova"/>
                <a:ea typeface="Proxima Nova"/>
                <a:cs typeface="Proxima Nova"/>
                <a:sym typeface="Proxima Nova"/>
              </a:rPr>
              <a:t> to detect new classes.</a:t>
            </a:r>
            <a:endParaRPr/>
          </a:p>
        </p:txBody>
      </p:sp>
      <p:sp>
        <p:nvSpPr>
          <p:cNvPr id="1997" name="Google Shape;1997;p9"/>
          <p:cNvSpPr txBox="1"/>
          <p:nvPr>
            <p:ph idx="8" type="subTitle"/>
          </p:nvPr>
        </p:nvSpPr>
        <p:spPr>
          <a:xfrm>
            <a:off x="1529390" y="3301655"/>
            <a:ext cx="73950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000000"/>
                </a:solidFill>
                <a:latin typeface="Proxima Nova"/>
                <a:ea typeface="Proxima Nova"/>
                <a:cs typeface="Proxima Nova"/>
                <a:sym typeface="Proxima Nova"/>
              </a:rPr>
              <a:t>B</a:t>
            </a:r>
            <a:r>
              <a:rPr b="0" i="0" lang="en">
                <a:solidFill>
                  <a:srgbClr val="000000"/>
                </a:solidFill>
                <a:latin typeface="Proxima Nova"/>
                <a:ea typeface="Proxima Nova"/>
                <a:cs typeface="Proxima Nova"/>
                <a:sym typeface="Proxima Nova"/>
              </a:rPr>
              <a:t>oth outputs share the </a:t>
            </a:r>
            <a:r>
              <a:rPr b="1" i="0" lang="en">
                <a:solidFill>
                  <a:srgbClr val="000000"/>
                </a:solidFill>
                <a:latin typeface="Proxima Nova"/>
                <a:ea typeface="Proxima Nova"/>
                <a:cs typeface="Proxima Nova"/>
                <a:sym typeface="Proxima Nova"/>
              </a:rPr>
              <a:t>same parameters</a:t>
            </a:r>
            <a:r>
              <a:rPr b="0" i="0" lang="en">
                <a:solidFill>
                  <a:srgbClr val="000000"/>
                </a:solidFill>
                <a:latin typeface="Proxima Nova"/>
                <a:ea typeface="Proxima Nova"/>
                <a:cs typeface="Proxima Nova"/>
                <a:sym typeface="Proxima Nova"/>
              </a:rPr>
              <a:t>, the model can achieve better generalization performance especially when dealing with similar but not identical objects.</a:t>
            </a:r>
            <a:endParaRPr/>
          </a:p>
        </p:txBody>
      </p:sp>
      <p:sp>
        <p:nvSpPr>
          <p:cNvPr id="1998" name="Google Shape;1998;p9"/>
          <p:cNvSpPr txBox="1"/>
          <p:nvPr>
            <p:ph idx="13" type="title"/>
          </p:nvPr>
        </p:nvSpPr>
        <p:spPr>
          <a:xfrm>
            <a:off x="850923" y="1650634"/>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1999" name="Google Shape;1999;p9"/>
          <p:cNvSpPr txBox="1"/>
          <p:nvPr>
            <p:ph idx="14" type="title"/>
          </p:nvPr>
        </p:nvSpPr>
        <p:spPr>
          <a:xfrm>
            <a:off x="709099" y="3479428"/>
            <a:ext cx="682500" cy="29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 03</a:t>
            </a:r>
            <a:endParaRPr/>
          </a:p>
        </p:txBody>
      </p:sp>
      <p:sp>
        <p:nvSpPr>
          <p:cNvPr id="2000" name="Google Shape;2000;p9"/>
          <p:cNvSpPr txBox="1"/>
          <p:nvPr>
            <p:ph idx="15" type="title"/>
          </p:nvPr>
        </p:nvSpPr>
        <p:spPr>
          <a:xfrm>
            <a:off x="864645" y="4315256"/>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sp>
        <p:nvSpPr>
          <p:cNvPr id="2001" name="Google Shape;2001;p9"/>
          <p:cNvSpPr txBox="1"/>
          <p:nvPr/>
        </p:nvSpPr>
        <p:spPr>
          <a:xfrm>
            <a:off x="709098" y="2575452"/>
            <a:ext cx="707100" cy="232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Fjalla One"/>
              <a:buNone/>
            </a:pPr>
            <a:r>
              <a:rPr b="0" i="0" lang="en" sz="2000" u="none" cap="none" strike="noStrike">
                <a:solidFill>
                  <a:schemeClr val="lt1"/>
                </a:solidFill>
                <a:latin typeface="Fjalla One"/>
                <a:ea typeface="Fjalla One"/>
                <a:cs typeface="Fjalla One"/>
                <a:sym typeface="Fjalla One"/>
              </a:rPr>
              <a:t>02</a:t>
            </a:r>
            <a:endParaRPr/>
          </a:p>
        </p:txBody>
      </p:sp>
      <p:sp>
        <p:nvSpPr>
          <p:cNvPr id="2002" name="Google Shape;2002;p9"/>
          <p:cNvSpPr txBox="1"/>
          <p:nvPr/>
        </p:nvSpPr>
        <p:spPr>
          <a:xfrm>
            <a:off x="1529390" y="4230489"/>
            <a:ext cx="73950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600" u="none" cap="none" strike="noStrike">
                <a:solidFill>
                  <a:srgbClr val="000000"/>
                </a:solidFill>
                <a:latin typeface="Proxima Nova"/>
                <a:ea typeface="Proxima Nova"/>
                <a:cs typeface="Proxima Nova"/>
                <a:sym typeface="Proxima Nova"/>
              </a:rPr>
              <a:t>Multi-purpose applications and flexible similarity metrics </a:t>
            </a:r>
            <a:endParaRPr b="0" i="0" sz="1600" u="none" cap="none" strike="noStrike">
              <a:solidFill>
                <a:schemeClr val="dk2"/>
              </a:solidFill>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10"/>
          <p:cNvSpPr txBox="1"/>
          <p:nvPr>
            <p:ph type="title"/>
          </p:nvPr>
        </p:nvSpPr>
        <p:spPr>
          <a:xfrm>
            <a:off x="1734727" y="247149"/>
            <a:ext cx="5577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400"/>
              <a:t>CHALLENGES IN ONE SHOT LEARNING</a:t>
            </a:r>
            <a:endParaRPr sz="2400"/>
          </a:p>
        </p:txBody>
      </p:sp>
      <p:sp>
        <p:nvSpPr>
          <p:cNvPr id="2008" name="Google Shape;2008;p10"/>
          <p:cNvSpPr txBox="1"/>
          <p:nvPr>
            <p:ph idx="4" type="subTitle"/>
          </p:nvPr>
        </p:nvSpPr>
        <p:spPr>
          <a:xfrm>
            <a:off x="3676850" y="1699418"/>
            <a:ext cx="1764900" cy="417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TASK SPECIFIC</a:t>
            </a:r>
            <a:endParaRPr>
              <a:latin typeface="Barlow Semi Condensed"/>
              <a:ea typeface="Barlow Semi Condensed"/>
              <a:cs typeface="Barlow Semi Condensed"/>
              <a:sym typeface="Barlow Semi Condensed"/>
            </a:endParaRPr>
          </a:p>
        </p:txBody>
      </p:sp>
      <p:sp>
        <p:nvSpPr>
          <p:cNvPr id="2009" name="Google Shape;2009;p10"/>
          <p:cNvSpPr txBox="1"/>
          <p:nvPr>
            <p:ph idx="5" type="subTitle"/>
          </p:nvPr>
        </p:nvSpPr>
        <p:spPr>
          <a:xfrm>
            <a:off x="1096221" y="1596860"/>
            <a:ext cx="1764900" cy="60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latin typeface="Barlow Semi Condensed"/>
                <a:ea typeface="Barlow Semi Condensed"/>
                <a:cs typeface="Barlow Semi Condensed"/>
                <a:sym typeface="Barlow Semi Condensed"/>
              </a:rPr>
              <a:t>LIMITED PAIR WISE COMPARISONS</a:t>
            </a:r>
            <a:endParaRPr>
              <a:latin typeface="Barlow Semi Condensed"/>
              <a:ea typeface="Barlow Semi Condensed"/>
              <a:cs typeface="Barlow Semi Condensed"/>
              <a:sym typeface="Barlow Semi Condensed"/>
            </a:endParaRPr>
          </a:p>
        </p:txBody>
      </p:sp>
      <p:sp>
        <p:nvSpPr>
          <p:cNvPr id="2010" name="Google Shape;2010;p10"/>
          <p:cNvSpPr txBox="1"/>
          <p:nvPr>
            <p:ph idx="6" type="subTitle"/>
          </p:nvPr>
        </p:nvSpPr>
        <p:spPr>
          <a:xfrm>
            <a:off x="6449203" y="1588327"/>
            <a:ext cx="1764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LIMITED INTERPRETABILITY</a:t>
            </a:r>
            <a:endParaRPr>
              <a:latin typeface="Barlow Semi Condensed"/>
              <a:ea typeface="Barlow Semi Condensed"/>
              <a:cs typeface="Barlow Semi Condensed"/>
              <a:sym typeface="Barlow Semi Condensed"/>
            </a:endParaRPr>
          </a:p>
        </p:txBody>
      </p:sp>
      <p:grpSp>
        <p:nvGrpSpPr>
          <p:cNvPr id="2011" name="Google Shape;2011;p10"/>
          <p:cNvGrpSpPr/>
          <p:nvPr/>
        </p:nvGrpSpPr>
        <p:grpSpPr>
          <a:xfrm>
            <a:off x="1683735" y="1088668"/>
            <a:ext cx="490248" cy="482686"/>
            <a:chOff x="-3137650" y="2067900"/>
            <a:chExt cx="291450" cy="256775"/>
          </a:xfrm>
        </p:grpSpPr>
        <p:sp>
          <p:nvSpPr>
            <p:cNvPr id="2012" name="Google Shape;2012;p10"/>
            <p:cNvSpPr/>
            <p:nvPr/>
          </p:nvSpPr>
          <p:spPr>
            <a:xfrm>
              <a:off x="-3137650" y="2067900"/>
              <a:ext cx="291450" cy="187475"/>
            </a:xfrm>
            <a:custGeom>
              <a:rect b="b" l="l" r="r" t="t"/>
              <a:pathLst>
                <a:path extrusionOk="0" h="7499" w="11658">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13" name="Google Shape;2013;p10"/>
            <p:cNvSpPr/>
            <p:nvPr/>
          </p:nvSpPr>
          <p:spPr>
            <a:xfrm>
              <a:off x="-3137650" y="2273475"/>
              <a:ext cx="291450" cy="51200"/>
            </a:xfrm>
            <a:custGeom>
              <a:rect b="b" l="l" r="r" t="t"/>
              <a:pathLst>
                <a:path extrusionOk="0" h="2048" w="11658">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14" name="Google Shape;2014;p10"/>
            <p:cNvSpPr/>
            <p:nvPr/>
          </p:nvSpPr>
          <p:spPr>
            <a:xfrm>
              <a:off x="-3035250" y="2103000"/>
              <a:ext cx="104000" cy="118500"/>
            </a:xfrm>
            <a:custGeom>
              <a:rect b="b" l="l" r="r" t="t"/>
              <a:pathLst>
                <a:path extrusionOk="0" h="4740" w="416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015" name="Google Shape;2015;p10"/>
          <p:cNvGrpSpPr/>
          <p:nvPr/>
        </p:nvGrpSpPr>
        <p:grpSpPr>
          <a:xfrm>
            <a:off x="4255752" y="1152191"/>
            <a:ext cx="420796" cy="457195"/>
            <a:chOff x="-3152158" y="2143489"/>
            <a:chExt cx="291450" cy="316661"/>
          </a:xfrm>
        </p:grpSpPr>
        <p:sp>
          <p:nvSpPr>
            <p:cNvPr id="2016" name="Google Shape;2016;p10"/>
            <p:cNvSpPr/>
            <p:nvPr/>
          </p:nvSpPr>
          <p:spPr>
            <a:xfrm>
              <a:off x="-3152158" y="2143489"/>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17" name="Google Shape;2017;p10"/>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18" name="Google Shape;2018;p10"/>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19" name="Google Shape;2019;p10"/>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0" name="Google Shape;2020;p10"/>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grpSp>
        <p:nvGrpSpPr>
          <p:cNvPr id="2021" name="Google Shape;2021;p10"/>
          <p:cNvGrpSpPr/>
          <p:nvPr/>
        </p:nvGrpSpPr>
        <p:grpSpPr>
          <a:xfrm>
            <a:off x="7138286" y="1061740"/>
            <a:ext cx="452306" cy="477442"/>
            <a:chOff x="-2571737" y="2403626"/>
            <a:chExt cx="292225" cy="291425"/>
          </a:xfrm>
        </p:grpSpPr>
        <p:sp>
          <p:nvSpPr>
            <p:cNvPr id="2022" name="Google Shape;2022;p10"/>
            <p:cNvSpPr/>
            <p:nvPr/>
          </p:nvSpPr>
          <p:spPr>
            <a:xfrm>
              <a:off x="-2571737" y="2403626"/>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3" name="Google Shape;2023;p10"/>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4" name="Google Shape;2024;p10"/>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5" name="Google Shape;2025;p10"/>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6" name="Google Shape;2026;p10"/>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7" name="Google Shape;2027;p10"/>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sp>
          <p:nvSpPr>
            <p:cNvPr id="2028" name="Google Shape;2028;p10"/>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94949"/>
                </a:solidFill>
                <a:latin typeface="Arial"/>
                <a:ea typeface="Arial"/>
                <a:cs typeface="Arial"/>
                <a:sym typeface="Arial"/>
              </a:endParaRPr>
            </a:p>
          </p:txBody>
        </p:sp>
      </p:grpSp>
      <p:sp>
        <p:nvSpPr>
          <p:cNvPr id="2029" name="Google Shape;2029;p10"/>
          <p:cNvSpPr txBox="1"/>
          <p:nvPr/>
        </p:nvSpPr>
        <p:spPr>
          <a:xfrm>
            <a:off x="2667970" y="4543453"/>
            <a:ext cx="2219400" cy="38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Barlow Semi Condensed"/>
                <a:ea typeface="Barlow Semi Condensed"/>
                <a:cs typeface="Barlow Semi Condensed"/>
                <a:sym typeface="Barlow Semi Condensed"/>
              </a:rPr>
              <a:t>Signature Verification</a:t>
            </a:r>
            <a:endParaRPr b="0" i="0" sz="1600" u="none" cap="none" strike="noStrike">
              <a:solidFill>
                <a:schemeClr val="dk2"/>
              </a:solidFill>
              <a:latin typeface="Barlow Semi Condensed"/>
              <a:ea typeface="Barlow Semi Condensed"/>
              <a:cs typeface="Barlow Semi Condensed"/>
              <a:sym typeface="Barlow Semi Condensed"/>
            </a:endParaRPr>
          </a:p>
        </p:txBody>
      </p:sp>
      <p:sp>
        <p:nvSpPr>
          <p:cNvPr id="2030" name="Google Shape;2030;p10"/>
          <p:cNvSpPr txBox="1"/>
          <p:nvPr/>
        </p:nvSpPr>
        <p:spPr>
          <a:xfrm>
            <a:off x="5994703" y="4531515"/>
            <a:ext cx="2219400" cy="387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Barlow Semi Condensed"/>
                <a:ea typeface="Barlow Semi Condensed"/>
                <a:cs typeface="Barlow Semi Condensed"/>
                <a:sym typeface="Barlow Semi Condensed"/>
              </a:rPr>
              <a:t>Security checks</a:t>
            </a:r>
            <a:endParaRPr b="0" i="0" sz="1600" u="none" cap="none" strike="noStrike">
              <a:solidFill>
                <a:schemeClr val="dk2"/>
              </a:solidFill>
              <a:latin typeface="Barlow Semi Condensed"/>
              <a:ea typeface="Barlow Semi Condensed"/>
              <a:cs typeface="Barlow Semi Condensed"/>
              <a:sym typeface="Barlow Semi Condensed"/>
            </a:endParaRPr>
          </a:p>
        </p:txBody>
      </p:sp>
      <p:grpSp>
        <p:nvGrpSpPr>
          <p:cNvPr id="2031" name="Google Shape;2031;p10"/>
          <p:cNvGrpSpPr/>
          <p:nvPr/>
        </p:nvGrpSpPr>
        <p:grpSpPr>
          <a:xfrm>
            <a:off x="1609128" y="3439328"/>
            <a:ext cx="5900534" cy="1161684"/>
            <a:chOff x="1621724" y="2106974"/>
            <a:chExt cx="5900534" cy="1517351"/>
          </a:xfrm>
        </p:grpSpPr>
        <p:grpSp>
          <p:nvGrpSpPr>
            <p:cNvPr id="2032" name="Google Shape;2032;p10"/>
            <p:cNvGrpSpPr/>
            <p:nvPr/>
          </p:nvGrpSpPr>
          <p:grpSpPr>
            <a:xfrm>
              <a:off x="2604780" y="2885081"/>
              <a:ext cx="4021759" cy="437"/>
              <a:chOff x="3762453" y="2553002"/>
              <a:chExt cx="1121579" cy="122"/>
            </a:xfrm>
          </p:grpSpPr>
          <p:cxnSp>
            <p:nvCxnSpPr>
              <p:cNvPr id="2033" name="Google Shape;2033;p10"/>
              <p:cNvCxnSpPr/>
              <p:nvPr/>
            </p:nvCxnSpPr>
            <p:spPr>
              <a:xfrm>
                <a:off x="4195395" y="2553002"/>
                <a:ext cx="231600" cy="0"/>
              </a:xfrm>
              <a:prstGeom prst="straightConnector1">
                <a:avLst/>
              </a:prstGeom>
              <a:noFill/>
              <a:ln cap="flat" cmpd="sng" w="9525">
                <a:solidFill>
                  <a:srgbClr val="595959"/>
                </a:solidFill>
                <a:prstDash val="solid"/>
                <a:round/>
                <a:headEnd len="sm" w="sm" type="none"/>
                <a:tailEnd len="sm" w="sm" type="none"/>
              </a:ln>
            </p:spPr>
          </p:cxnSp>
          <p:cxnSp>
            <p:nvCxnSpPr>
              <p:cNvPr id="2034" name="Google Shape;2034;p10"/>
              <p:cNvCxnSpPr/>
              <p:nvPr/>
            </p:nvCxnSpPr>
            <p:spPr>
              <a:xfrm>
                <a:off x="4652432" y="2553002"/>
                <a:ext cx="231600" cy="0"/>
              </a:xfrm>
              <a:prstGeom prst="straightConnector1">
                <a:avLst/>
              </a:prstGeom>
              <a:noFill/>
              <a:ln cap="flat" cmpd="sng" w="9525">
                <a:solidFill>
                  <a:srgbClr val="595959"/>
                </a:solidFill>
                <a:prstDash val="solid"/>
                <a:round/>
                <a:headEnd len="sm" w="sm" type="none"/>
                <a:tailEnd len="sm" w="sm" type="none"/>
              </a:ln>
            </p:spPr>
          </p:cxnSp>
          <p:cxnSp>
            <p:nvCxnSpPr>
              <p:cNvPr id="2035" name="Google Shape;2035;p10"/>
              <p:cNvCxnSpPr>
                <a:stCxn id="2036" idx="6"/>
                <a:endCxn id="2037" idx="2"/>
              </p:cNvCxnSpPr>
              <p:nvPr/>
            </p:nvCxnSpPr>
            <p:spPr>
              <a:xfrm>
                <a:off x="3762453" y="2553124"/>
                <a:ext cx="183000" cy="0"/>
              </a:xfrm>
              <a:prstGeom prst="straightConnector1">
                <a:avLst/>
              </a:prstGeom>
              <a:noFill/>
              <a:ln cap="flat" cmpd="sng" w="9525">
                <a:solidFill>
                  <a:srgbClr val="595959"/>
                </a:solidFill>
                <a:prstDash val="solid"/>
                <a:round/>
                <a:headEnd len="sm" w="sm" type="none"/>
                <a:tailEnd len="sm" w="sm" type="none"/>
              </a:ln>
            </p:spPr>
          </p:cxnSp>
        </p:grpSp>
        <p:cxnSp>
          <p:nvCxnSpPr>
            <p:cNvPr id="2038" name="Google Shape;2038;p10"/>
            <p:cNvCxnSpPr/>
            <p:nvPr/>
          </p:nvCxnSpPr>
          <p:spPr>
            <a:xfrm>
              <a:off x="3752008" y="3186309"/>
              <a:ext cx="0" cy="358200"/>
            </a:xfrm>
            <a:prstGeom prst="straightConnector1">
              <a:avLst/>
            </a:prstGeom>
            <a:noFill/>
            <a:ln cap="flat" cmpd="sng" w="9525">
              <a:solidFill>
                <a:schemeClr val="dk2"/>
              </a:solidFill>
              <a:prstDash val="solid"/>
              <a:round/>
              <a:headEnd len="sm" w="sm" type="none"/>
              <a:tailEnd len="sm" w="sm" type="none"/>
            </a:ln>
          </p:spPr>
        </p:cxnSp>
        <p:grpSp>
          <p:nvGrpSpPr>
            <p:cNvPr id="2039" name="Google Shape;2039;p10"/>
            <p:cNvGrpSpPr/>
            <p:nvPr/>
          </p:nvGrpSpPr>
          <p:grpSpPr>
            <a:xfrm>
              <a:off x="3261116" y="2393764"/>
              <a:ext cx="983016" cy="983016"/>
              <a:chOff x="3347725" y="2480342"/>
              <a:chExt cx="810000" cy="810000"/>
            </a:xfrm>
          </p:grpSpPr>
          <p:sp>
            <p:nvSpPr>
              <p:cNvPr id="2037" name="Google Shape;2037;p10"/>
              <p:cNvSpPr/>
              <p:nvPr/>
            </p:nvSpPr>
            <p:spPr>
              <a:xfrm>
                <a:off x="3347725" y="2480342"/>
                <a:ext cx="810000" cy="8100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0"/>
              <p:cNvSpPr/>
              <p:nvPr/>
            </p:nvSpPr>
            <p:spPr>
              <a:xfrm>
                <a:off x="3451091" y="2583719"/>
                <a:ext cx="603600" cy="6036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41" name="Google Shape;2041;p10"/>
            <p:cNvCxnSpPr>
              <a:stCxn id="2042" idx="0"/>
            </p:cNvCxnSpPr>
            <p:nvPr/>
          </p:nvCxnSpPr>
          <p:spPr>
            <a:xfrm rot="10800000">
              <a:off x="5391602" y="2122098"/>
              <a:ext cx="0" cy="396900"/>
            </a:xfrm>
            <a:prstGeom prst="straightConnector1">
              <a:avLst/>
            </a:prstGeom>
            <a:noFill/>
            <a:ln cap="flat" cmpd="sng" w="9525">
              <a:solidFill>
                <a:schemeClr val="dk2"/>
              </a:solidFill>
              <a:prstDash val="solid"/>
              <a:round/>
              <a:headEnd len="sm" w="sm" type="none"/>
              <a:tailEnd len="sm" w="sm" type="none"/>
            </a:ln>
          </p:spPr>
        </p:cxnSp>
        <p:grpSp>
          <p:nvGrpSpPr>
            <p:cNvPr id="2043" name="Google Shape;2043;p10"/>
            <p:cNvGrpSpPr/>
            <p:nvPr/>
          </p:nvGrpSpPr>
          <p:grpSpPr>
            <a:xfrm>
              <a:off x="4899972" y="2393374"/>
              <a:ext cx="983218" cy="983218"/>
              <a:chOff x="4987056" y="2480342"/>
              <a:chExt cx="809100" cy="809100"/>
            </a:xfrm>
          </p:grpSpPr>
          <p:sp>
            <p:nvSpPr>
              <p:cNvPr id="2044" name="Google Shape;2044;p10"/>
              <p:cNvSpPr/>
              <p:nvPr/>
            </p:nvSpPr>
            <p:spPr>
              <a:xfrm>
                <a:off x="4987056" y="2480342"/>
                <a:ext cx="809100" cy="809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0"/>
              <p:cNvSpPr/>
              <p:nvPr/>
            </p:nvSpPr>
            <p:spPr>
              <a:xfrm>
                <a:off x="5090423" y="2583719"/>
                <a:ext cx="602400" cy="6024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45" name="Google Shape;2045;p10"/>
            <p:cNvCxnSpPr/>
            <p:nvPr/>
          </p:nvCxnSpPr>
          <p:spPr>
            <a:xfrm>
              <a:off x="7031106" y="3186309"/>
              <a:ext cx="0" cy="357000"/>
            </a:xfrm>
            <a:prstGeom prst="straightConnector1">
              <a:avLst/>
            </a:prstGeom>
            <a:noFill/>
            <a:ln cap="flat" cmpd="sng" w="9525">
              <a:solidFill>
                <a:schemeClr val="dk2"/>
              </a:solidFill>
              <a:prstDash val="solid"/>
              <a:round/>
              <a:headEnd len="sm" w="sm" type="none"/>
              <a:tailEnd len="sm" w="sm" type="none"/>
            </a:ln>
          </p:spPr>
        </p:cxnSp>
        <p:grpSp>
          <p:nvGrpSpPr>
            <p:cNvPr id="2046" name="Google Shape;2046;p10"/>
            <p:cNvGrpSpPr/>
            <p:nvPr/>
          </p:nvGrpSpPr>
          <p:grpSpPr>
            <a:xfrm>
              <a:off x="6539040" y="2393176"/>
              <a:ext cx="983218" cy="983218"/>
              <a:chOff x="6626363" y="2480342"/>
              <a:chExt cx="809100" cy="809100"/>
            </a:xfrm>
          </p:grpSpPr>
          <p:sp>
            <p:nvSpPr>
              <p:cNvPr id="2047" name="Google Shape;2047;p10"/>
              <p:cNvSpPr/>
              <p:nvPr/>
            </p:nvSpPr>
            <p:spPr>
              <a:xfrm>
                <a:off x="6626363" y="2480342"/>
                <a:ext cx="809100" cy="80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0"/>
              <p:cNvSpPr/>
              <p:nvPr/>
            </p:nvSpPr>
            <p:spPr>
              <a:xfrm>
                <a:off x="6729729" y="2583719"/>
                <a:ext cx="602400" cy="6024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049" name="Google Shape;2049;p10"/>
            <p:cNvCxnSpPr>
              <a:stCxn id="2050" idx="0"/>
            </p:cNvCxnSpPr>
            <p:nvPr/>
          </p:nvCxnSpPr>
          <p:spPr>
            <a:xfrm rot="10800000">
              <a:off x="2113473" y="2122230"/>
              <a:ext cx="0" cy="397200"/>
            </a:xfrm>
            <a:prstGeom prst="straightConnector1">
              <a:avLst/>
            </a:prstGeom>
            <a:noFill/>
            <a:ln cap="flat" cmpd="sng" w="9525">
              <a:solidFill>
                <a:schemeClr val="dk2"/>
              </a:solidFill>
              <a:prstDash val="solid"/>
              <a:round/>
              <a:headEnd len="sm" w="sm" type="none"/>
              <a:tailEnd len="sm" w="sm" type="none"/>
            </a:ln>
          </p:spPr>
        </p:cxnSp>
        <p:grpSp>
          <p:nvGrpSpPr>
            <p:cNvPr id="2051" name="Google Shape;2051;p10"/>
            <p:cNvGrpSpPr/>
            <p:nvPr/>
          </p:nvGrpSpPr>
          <p:grpSpPr>
            <a:xfrm>
              <a:off x="1621724" y="2393808"/>
              <a:ext cx="983057" cy="983421"/>
              <a:chOff x="1708681" y="2480698"/>
              <a:chExt cx="809100" cy="809400"/>
            </a:xfrm>
          </p:grpSpPr>
          <p:sp>
            <p:nvSpPr>
              <p:cNvPr id="2036" name="Google Shape;2036;p10"/>
              <p:cNvSpPr/>
              <p:nvPr/>
            </p:nvSpPr>
            <p:spPr>
              <a:xfrm>
                <a:off x="1708681" y="2480698"/>
                <a:ext cx="809100" cy="80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0"/>
              <p:cNvSpPr/>
              <p:nvPr/>
            </p:nvSpPr>
            <p:spPr>
              <a:xfrm>
                <a:off x="1812063" y="2584091"/>
                <a:ext cx="602700" cy="6027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2" name="Google Shape;2052;p10"/>
            <p:cNvSpPr/>
            <p:nvPr/>
          </p:nvSpPr>
          <p:spPr>
            <a:xfrm>
              <a:off x="2073125" y="2106975"/>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0"/>
            <p:cNvSpPr/>
            <p:nvPr/>
          </p:nvSpPr>
          <p:spPr>
            <a:xfrm>
              <a:off x="5351645" y="2106974"/>
              <a:ext cx="79800" cy="798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0"/>
            <p:cNvSpPr/>
            <p:nvPr/>
          </p:nvSpPr>
          <p:spPr>
            <a:xfrm>
              <a:off x="3711575"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0"/>
            <p:cNvSpPr/>
            <p:nvPr/>
          </p:nvSpPr>
          <p:spPr>
            <a:xfrm>
              <a:off x="6990966" y="3544525"/>
              <a:ext cx="79800" cy="798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6" name="Google Shape;2056;p10"/>
          <p:cNvSpPr txBox="1"/>
          <p:nvPr/>
        </p:nvSpPr>
        <p:spPr>
          <a:xfrm>
            <a:off x="1170411" y="3056642"/>
            <a:ext cx="2219400" cy="6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Barlow Semi Condensed"/>
                <a:ea typeface="Barlow Semi Condensed"/>
                <a:cs typeface="Barlow Semi Condensed"/>
                <a:sym typeface="Barlow Semi Condensed"/>
              </a:rPr>
              <a:t>Face Recognition</a:t>
            </a:r>
            <a:endParaRPr b="0" i="0" sz="1600" u="none" cap="none" strike="noStrike">
              <a:solidFill>
                <a:schemeClr val="dk2"/>
              </a:solidFill>
              <a:latin typeface="Barlow Semi Condensed"/>
              <a:ea typeface="Barlow Semi Condensed"/>
              <a:cs typeface="Barlow Semi Condensed"/>
              <a:sym typeface="Barlow Semi Condensed"/>
            </a:endParaRPr>
          </a:p>
        </p:txBody>
      </p:sp>
      <p:sp>
        <p:nvSpPr>
          <p:cNvPr id="2057" name="Google Shape;2057;p10"/>
          <p:cNvSpPr txBox="1"/>
          <p:nvPr/>
        </p:nvSpPr>
        <p:spPr>
          <a:xfrm>
            <a:off x="4387036" y="3006373"/>
            <a:ext cx="2219400" cy="63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Barlow Semi Condensed"/>
                <a:ea typeface="Barlow Semi Condensed"/>
                <a:cs typeface="Barlow Semi Condensed"/>
                <a:sym typeface="Barlow Semi Condensed"/>
              </a:rPr>
              <a:t>Document Similarity</a:t>
            </a:r>
            <a:endParaRPr b="0" i="0" sz="1600" u="none" cap="none" strike="noStrike">
              <a:solidFill>
                <a:schemeClr val="dk2"/>
              </a:solidFill>
              <a:latin typeface="Barlow Semi Condensed"/>
              <a:ea typeface="Barlow Semi Condensed"/>
              <a:cs typeface="Barlow Semi Condensed"/>
              <a:sym typeface="Barlow Semi Condensed"/>
            </a:endParaRPr>
          </a:p>
        </p:txBody>
      </p:sp>
      <p:sp>
        <p:nvSpPr>
          <p:cNvPr id="2058" name="Google Shape;2058;p10"/>
          <p:cNvSpPr txBox="1"/>
          <p:nvPr/>
        </p:nvSpPr>
        <p:spPr>
          <a:xfrm>
            <a:off x="1762947" y="3849484"/>
            <a:ext cx="7044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Barlow Semi Condensed Medium"/>
                <a:ea typeface="Barlow Semi Condensed Medium"/>
                <a:cs typeface="Barlow Semi Condensed Medium"/>
                <a:sym typeface="Barlow Semi Condensed Medium"/>
              </a:rPr>
              <a:t>01</a:t>
            </a:r>
            <a:endParaRPr b="0" i="0" sz="2400" u="none" cap="none" strike="noStrike">
              <a:solidFill>
                <a:schemeClr val="lt1"/>
              </a:solidFill>
              <a:latin typeface="Barlow Semi Condensed Medium"/>
              <a:ea typeface="Barlow Semi Condensed Medium"/>
              <a:cs typeface="Barlow Semi Condensed Medium"/>
              <a:sym typeface="Barlow Semi Condensed Medium"/>
            </a:endParaRPr>
          </a:p>
        </p:txBody>
      </p:sp>
      <p:sp>
        <p:nvSpPr>
          <p:cNvPr id="2059" name="Google Shape;2059;p10"/>
          <p:cNvSpPr txBox="1"/>
          <p:nvPr/>
        </p:nvSpPr>
        <p:spPr>
          <a:xfrm>
            <a:off x="3389811" y="3826274"/>
            <a:ext cx="7155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accent1"/>
                </a:solidFill>
                <a:latin typeface="Barlow Semi Condensed Medium"/>
                <a:ea typeface="Barlow Semi Condensed Medium"/>
                <a:cs typeface="Barlow Semi Condensed Medium"/>
                <a:sym typeface="Barlow Semi Condensed Medium"/>
              </a:rPr>
              <a:t>02</a:t>
            </a:r>
            <a:endParaRPr b="0" i="0" sz="2400" u="none" cap="none" strike="noStrike">
              <a:solidFill>
                <a:schemeClr val="accent1"/>
              </a:solidFill>
              <a:latin typeface="Barlow Semi Condensed Medium"/>
              <a:ea typeface="Barlow Semi Condensed Medium"/>
              <a:cs typeface="Barlow Semi Condensed Medium"/>
              <a:sym typeface="Barlow Semi Condensed Medium"/>
            </a:endParaRPr>
          </a:p>
        </p:txBody>
      </p:sp>
      <p:sp>
        <p:nvSpPr>
          <p:cNvPr id="2060" name="Google Shape;2060;p10"/>
          <p:cNvSpPr txBox="1"/>
          <p:nvPr/>
        </p:nvSpPr>
        <p:spPr>
          <a:xfrm>
            <a:off x="5038747" y="3869810"/>
            <a:ext cx="7044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Barlow Semi Condensed Medium"/>
                <a:ea typeface="Barlow Semi Condensed Medium"/>
                <a:cs typeface="Barlow Semi Condensed Medium"/>
                <a:sym typeface="Barlow Semi Condensed Medium"/>
              </a:rPr>
              <a:t>03</a:t>
            </a:r>
            <a:endParaRPr b="0" i="0" sz="2400" u="none" cap="none" strike="noStrike">
              <a:solidFill>
                <a:schemeClr val="lt1"/>
              </a:solidFill>
              <a:latin typeface="Barlow Semi Condensed Medium"/>
              <a:ea typeface="Barlow Semi Condensed Medium"/>
              <a:cs typeface="Barlow Semi Condensed Medium"/>
              <a:sym typeface="Barlow Semi Condensed Medium"/>
            </a:endParaRPr>
          </a:p>
        </p:txBody>
      </p:sp>
      <p:sp>
        <p:nvSpPr>
          <p:cNvPr id="2061" name="Google Shape;2061;p10"/>
          <p:cNvSpPr txBox="1"/>
          <p:nvPr/>
        </p:nvSpPr>
        <p:spPr>
          <a:xfrm>
            <a:off x="6676647" y="3869821"/>
            <a:ext cx="704400" cy="28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accent1"/>
                </a:solidFill>
                <a:latin typeface="Barlow Semi Condensed Medium"/>
                <a:ea typeface="Barlow Semi Condensed Medium"/>
                <a:cs typeface="Barlow Semi Condensed Medium"/>
                <a:sym typeface="Barlow Semi Condensed Medium"/>
              </a:rPr>
              <a:t>04</a:t>
            </a:r>
            <a:endParaRPr b="0" i="0" sz="2400" u="none" cap="none" strike="noStrike">
              <a:solidFill>
                <a:schemeClr val="accent1"/>
              </a:solidFill>
              <a:latin typeface="Barlow Semi Condensed Medium"/>
              <a:ea typeface="Barlow Semi Condensed Medium"/>
              <a:cs typeface="Barlow Semi Condensed Medium"/>
              <a:sym typeface="Barlow Semi Condensed Medium"/>
            </a:endParaRPr>
          </a:p>
        </p:txBody>
      </p:sp>
      <p:sp>
        <p:nvSpPr>
          <p:cNvPr id="2062" name="Google Shape;2062;p10"/>
          <p:cNvSpPr txBox="1"/>
          <p:nvPr/>
        </p:nvSpPr>
        <p:spPr>
          <a:xfrm>
            <a:off x="1531109" y="2524636"/>
            <a:ext cx="54969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2"/>
              </a:buClr>
              <a:buSzPts val="2800"/>
              <a:buFont typeface="Fjalla One"/>
              <a:buNone/>
            </a:pPr>
            <a:r>
              <a:rPr b="0" i="0" lang="en" sz="2400" u="none" cap="none" strike="noStrike">
                <a:solidFill>
                  <a:schemeClr val="dk2"/>
                </a:solidFill>
                <a:latin typeface="Fjalla One"/>
                <a:ea typeface="Fjalla One"/>
                <a:cs typeface="Fjalla One"/>
                <a:sym typeface="Fjalla One"/>
              </a:rPr>
              <a:t>APPLICATIONS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6" name="Shape 2066"/>
        <p:cNvGrpSpPr/>
        <p:nvPr/>
      </p:nvGrpSpPr>
      <p:grpSpPr>
        <a:xfrm>
          <a:off x="0" y="0"/>
          <a:ext cx="0" cy="0"/>
          <a:chOff x="0" y="0"/>
          <a:chExt cx="0" cy="0"/>
        </a:xfrm>
      </p:grpSpPr>
      <p:grpSp>
        <p:nvGrpSpPr>
          <p:cNvPr id="2067" name="Google Shape;2067;p19"/>
          <p:cNvGrpSpPr/>
          <p:nvPr/>
        </p:nvGrpSpPr>
        <p:grpSpPr>
          <a:xfrm>
            <a:off x="2680875" y="1402620"/>
            <a:ext cx="3480300" cy="1145100"/>
            <a:chOff x="2771600" y="526920"/>
            <a:chExt cx="3480300" cy="1145100"/>
          </a:xfrm>
        </p:grpSpPr>
        <p:sp>
          <p:nvSpPr>
            <p:cNvPr id="2068" name="Google Shape;2068;p19"/>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70" name="Google Shape;2070;p19"/>
          <p:cNvSpPr txBox="1"/>
          <p:nvPr/>
        </p:nvSpPr>
        <p:spPr>
          <a:xfrm>
            <a:off x="3082350" y="1513538"/>
            <a:ext cx="2979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latin typeface="Fjalla One"/>
                <a:ea typeface="Fjalla One"/>
                <a:cs typeface="Fjalla One"/>
                <a:sym typeface="Fjalla One"/>
              </a:rPr>
              <a:t>THANK YOU</a:t>
            </a:r>
            <a:endParaRPr sz="4800">
              <a:latin typeface="Fjalla One"/>
              <a:ea typeface="Fjalla One"/>
              <a:cs typeface="Fjalla One"/>
              <a:sym typeface="Fjall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2"/>
          <p:cNvSpPr txBox="1"/>
          <p:nvPr>
            <p:ph type="title"/>
          </p:nvPr>
        </p:nvSpPr>
        <p:spPr>
          <a:xfrm>
            <a:off x="2271631" y="461850"/>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2800"/>
              <a:t>ONE SHOT LEARNING</a:t>
            </a:r>
            <a:endParaRPr/>
          </a:p>
        </p:txBody>
      </p:sp>
      <p:sp>
        <p:nvSpPr>
          <p:cNvPr id="1887" name="Google Shape;1887;p2"/>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p>
            <a:pPr indent="0" lvl="0" marL="152400" rtl="0" algn="l">
              <a:lnSpc>
                <a:spcPct val="100000"/>
              </a:lnSpc>
              <a:spcBef>
                <a:spcPts val="0"/>
              </a:spcBef>
              <a:spcAft>
                <a:spcPts val="0"/>
              </a:spcAft>
              <a:buSzPts val="1200"/>
              <a:buNone/>
            </a:pPr>
            <a:r>
              <a:rPr b="0" i="0" lang="en" sz="1600">
                <a:solidFill>
                  <a:srgbClr val="000000"/>
                </a:solidFill>
                <a:latin typeface="Proxima Nova"/>
                <a:ea typeface="Proxima Nova"/>
                <a:cs typeface="Proxima Nova"/>
                <a:sym typeface="Proxima Nova"/>
              </a:rPr>
              <a:t>One-shot learning is an Machine Learning algorithm that assesses the similarity and difference between two images. It’s mainly used in </a:t>
            </a:r>
            <a:r>
              <a:rPr b="0" i="0" lang="en" sz="1600" u="sng" strike="noStrike">
                <a:solidFill>
                  <a:schemeClr val="accent1"/>
                </a:solidFill>
                <a:latin typeface="Proxima Nova"/>
                <a:ea typeface="Proxima Nova"/>
                <a:cs typeface="Proxima Nova"/>
                <a:sym typeface="Proxima Nova"/>
                <a:hlinkClick r:id="rId3">
                  <a:extLst>
                    <a:ext uri="{A12FA001-AC4F-418D-AE19-62706E023703}">
                      <ahyp:hlinkClr val="tx"/>
                    </a:ext>
                  </a:extLst>
                </a:hlinkClick>
              </a:rPr>
              <a:t>computer vision</a:t>
            </a:r>
            <a:r>
              <a:rPr b="0" i="0" lang="en" sz="1600">
                <a:solidFill>
                  <a:schemeClr val="accent1"/>
                </a:solidFill>
                <a:latin typeface="Proxima Nova"/>
                <a:ea typeface="Proxima Nova"/>
                <a:cs typeface="Proxima Nova"/>
                <a:sym typeface="Proxima Nova"/>
              </a:rPr>
              <a:t>.</a:t>
            </a:r>
            <a:endParaRPr>
              <a:solidFill>
                <a:schemeClr val="accent1"/>
              </a:solidFill>
            </a:endParaRPr>
          </a:p>
          <a:p>
            <a:pPr indent="0" lvl="0" marL="152400" rtl="0" algn="l">
              <a:lnSpc>
                <a:spcPct val="100000"/>
              </a:lnSpc>
              <a:spcBef>
                <a:spcPts val="0"/>
              </a:spcBef>
              <a:spcAft>
                <a:spcPts val="0"/>
              </a:spcAft>
              <a:buSzPts val="1200"/>
              <a:buNone/>
            </a:pPr>
            <a:r>
              <a:rPr lang="en" sz="1600" u="none" strike="noStrike">
                <a:solidFill>
                  <a:srgbClr val="000000"/>
                </a:solidFill>
                <a:latin typeface="Proxima Nova"/>
                <a:ea typeface="Proxima Nova"/>
                <a:cs typeface="Proxima Nova"/>
                <a:sym typeface="Proxima Nova"/>
              </a:rPr>
              <a:t>               </a:t>
            </a:r>
            <a:r>
              <a:rPr b="0" i="0" lang="en" sz="1600" u="none" strike="noStrike">
                <a:solidFill>
                  <a:srgbClr val="000000"/>
                </a:solidFill>
                <a:latin typeface="Proxima Nova"/>
                <a:ea typeface="Proxima Nova"/>
                <a:cs typeface="Proxima Nova"/>
                <a:sym typeface="Proxima Nova"/>
              </a:rPr>
              <a:t>Learning from one example to recognize the same thing again.</a:t>
            </a:r>
            <a:endParaRPr b="0" sz="1600">
              <a:latin typeface="Proxima Nova"/>
              <a:ea typeface="Proxima Nova"/>
              <a:cs typeface="Proxima Nova"/>
              <a:sym typeface="Proxima Nova"/>
            </a:endParaRPr>
          </a:p>
          <a:p>
            <a:pPr indent="0" lvl="0" marL="152400" rtl="0" algn="l">
              <a:lnSpc>
                <a:spcPct val="100000"/>
              </a:lnSpc>
              <a:spcBef>
                <a:spcPts val="0"/>
              </a:spcBef>
              <a:spcAft>
                <a:spcPts val="0"/>
              </a:spcAft>
              <a:buSzPts val="1200"/>
              <a:buNone/>
            </a:pPr>
            <a:r>
              <a:t/>
            </a:r>
            <a:endParaRPr b="0" i="0" sz="1600">
              <a:solidFill>
                <a:srgbClr val="000000"/>
              </a:solidFill>
              <a:latin typeface="Proxima Nova"/>
              <a:ea typeface="Proxima Nova"/>
              <a:cs typeface="Proxima Nova"/>
              <a:sym typeface="Proxima Nova"/>
            </a:endParaRPr>
          </a:p>
          <a:p>
            <a:pPr indent="0" lvl="0" marL="152400" rtl="0" algn="l">
              <a:lnSpc>
                <a:spcPct val="100000"/>
              </a:lnSpc>
              <a:spcBef>
                <a:spcPts val="0"/>
              </a:spcBef>
              <a:spcAft>
                <a:spcPts val="0"/>
              </a:spcAft>
              <a:buSzPts val="1200"/>
              <a:buNone/>
            </a:pPr>
            <a:r>
              <a:rPr b="0" i="0" lang="en" sz="1600">
                <a:solidFill>
                  <a:srgbClr val="000000"/>
                </a:solidFill>
                <a:latin typeface="Proxima Nova"/>
                <a:ea typeface="Proxima Nova"/>
                <a:cs typeface="Proxima Nova"/>
                <a:sym typeface="Proxima Nova"/>
              </a:rPr>
              <a:t>The goal of one-shot learning is to teach the model to set its own assumptions about their similarities based on the minimal number of visuals. There can be only one image for each class. These examples are used to build a model that can then make predictions about further unknown visuals.</a:t>
            </a:r>
            <a:endParaRPr/>
          </a:p>
          <a:p>
            <a:pPr indent="0" lvl="0" marL="152400" rtl="0" algn="l">
              <a:lnSpc>
                <a:spcPct val="100000"/>
              </a:lnSpc>
              <a:spcBef>
                <a:spcPts val="0"/>
              </a:spcBef>
              <a:spcAft>
                <a:spcPts val="0"/>
              </a:spcAft>
              <a:buSzPts val="1200"/>
              <a:buNone/>
            </a:pPr>
            <a:r>
              <a:t/>
            </a:r>
            <a:endParaRPr sz="1600">
              <a:solidFill>
                <a:srgbClr val="000000"/>
              </a:solidFill>
              <a:latin typeface="Proxima Nova"/>
              <a:ea typeface="Proxima Nova"/>
              <a:cs typeface="Proxima Nova"/>
              <a:sym typeface="Proxima Nova"/>
            </a:endParaRPr>
          </a:p>
          <a:p>
            <a:pPr indent="0" lvl="0" marL="152400" rtl="0" algn="l">
              <a:lnSpc>
                <a:spcPct val="100000"/>
              </a:lnSpc>
              <a:spcBef>
                <a:spcPts val="0"/>
              </a:spcBef>
              <a:spcAft>
                <a:spcPts val="0"/>
              </a:spcAft>
              <a:buSzPts val="1200"/>
              <a:buNone/>
            </a:pPr>
            <a:r>
              <a:rPr b="0" i="0" lang="en" sz="1600">
                <a:solidFill>
                  <a:srgbClr val="000000"/>
                </a:solidFill>
                <a:latin typeface="Proxima Nova"/>
                <a:ea typeface="Proxima Nova"/>
                <a:cs typeface="Proxima Nova"/>
                <a:sym typeface="Proxima Nova"/>
              </a:rPr>
              <a:t> It generalizes the information it has learned through experience with the same-type tasks by inferring similar objects and classifying unseen objects into their respective groups.</a:t>
            </a:r>
            <a:endParaRPr/>
          </a:p>
          <a:p>
            <a:pPr indent="0" lvl="0" marL="152400" rtl="0" algn="ctr">
              <a:lnSpc>
                <a:spcPct val="100000"/>
              </a:lnSpc>
              <a:spcBef>
                <a:spcPts val="0"/>
              </a:spcBef>
              <a:spcAft>
                <a:spcPts val="0"/>
              </a:spcAft>
              <a:buSzPts val="1200"/>
              <a:buNone/>
            </a:pPr>
            <a:r>
              <a:rPr i="1" lang="en" sz="1600" u="none" strike="noStrike">
                <a:solidFill>
                  <a:srgbClr val="000000"/>
                </a:solidFill>
                <a:latin typeface="Proxima Nova"/>
                <a:ea typeface="Proxima Nova"/>
                <a:cs typeface="Proxima Nova"/>
                <a:sym typeface="Proxima Nova"/>
              </a:rPr>
              <a:t>Learning a similarity function d(img1,img2) = difference between images</a:t>
            </a:r>
            <a:endParaRPr i="1" sz="1600">
              <a:latin typeface="Proxima Nova"/>
              <a:ea typeface="Proxima Nova"/>
              <a:cs typeface="Proxima Nova"/>
              <a:sym typeface="Proxima Nova"/>
            </a:endParaRPr>
          </a:p>
          <a:p>
            <a:pPr indent="0" lvl="0" marL="0" rtl="0" algn="l">
              <a:lnSpc>
                <a:spcPct val="100000"/>
              </a:lnSpc>
              <a:spcBef>
                <a:spcPts val="0"/>
              </a:spcBef>
              <a:spcAft>
                <a:spcPts val="0"/>
              </a:spcAft>
              <a:buSzPts val="1200"/>
              <a:buNone/>
            </a:pPr>
            <a:r>
              <a:t/>
            </a:r>
            <a:endParaRPr>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pic>
        <p:nvPicPr>
          <p:cNvPr id="1892" name="Google Shape;1892;p3"/>
          <p:cNvPicPr preferRelativeResize="0"/>
          <p:nvPr/>
        </p:nvPicPr>
        <p:blipFill rotWithShape="1">
          <a:blip r:embed="rId3">
            <a:alphaModFix/>
          </a:blip>
          <a:srcRect b="3225" l="12931" r="15939" t="19249"/>
          <a:stretch/>
        </p:blipFill>
        <p:spPr>
          <a:xfrm>
            <a:off x="1320036" y="862493"/>
            <a:ext cx="6503928" cy="3987608"/>
          </a:xfrm>
          <a:prstGeom prst="rect">
            <a:avLst/>
          </a:prstGeom>
          <a:noFill/>
          <a:ln>
            <a:noFill/>
          </a:ln>
        </p:spPr>
      </p:pic>
      <p:sp>
        <p:nvSpPr>
          <p:cNvPr id="1893" name="Google Shape;1893;p3"/>
          <p:cNvSpPr txBox="1"/>
          <p:nvPr/>
        </p:nvSpPr>
        <p:spPr>
          <a:xfrm>
            <a:off x="1320036" y="391885"/>
            <a:ext cx="4654500" cy="53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800" u="none" cap="none" strike="noStrike">
                <a:solidFill>
                  <a:srgbClr val="000000"/>
                </a:solidFill>
                <a:latin typeface="Fjalla One"/>
                <a:ea typeface="Fjalla One"/>
                <a:cs typeface="Fjalla One"/>
                <a:sym typeface="Fjalla One"/>
              </a:rPr>
              <a:t>THE COMPLICATION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4"/>
          <p:cNvSpPr txBox="1"/>
          <p:nvPr>
            <p:ph idx="1" type="subTitle"/>
          </p:nvPr>
        </p:nvSpPr>
        <p:spPr>
          <a:xfrm>
            <a:off x="1059501" y="1094340"/>
            <a:ext cx="6915000" cy="322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b="1" i="0" lang="en">
                <a:solidFill>
                  <a:srgbClr val="000000"/>
                </a:solidFill>
                <a:latin typeface="Proxima Nova"/>
                <a:ea typeface="Proxima Nova"/>
                <a:cs typeface="Proxima Nova"/>
                <a:sym typeface="Proxima Nova"/>
              </a:rPr>
              <a:t>CASE 1</a:t>
            </a:r>
            <a:r>
              <a:rPr b="0" i="0" lang="en">
                <a:solidFill>
                  <a:srgbClr val="000000"/>
                </a:solidFill>
                <a:latin typeface="Proxima Nova"/>
                <a:ea typeface="Proxima Nova"/>
                <a:cs typeface="Proxima Nova"/>
                <a:sym typeface="Proxima Nova"/>
              </a:rPr>
              <a:t> : Add new classes for data classification to a traditional neural network</a:t>
            </a:r>
            <a:endParaRPr>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rPr b="1" lang="en">
                <a:solidFill>
                  <a:srgbClr val="000000"/>
                </a:solidFill>
                <a:latin typeface="Proxima Nova"/>
                <a:ea typeface="Proxima Nova"/>
                <a:cs typeface="Proxima Nova"/>
                <a:sym typeface="Proxima Nova"/>
              </a:rPr>
              <a:t>C</a:t>
            </a:r>
            <a:r>
              <a:rPr b="1" i="0" lang="en">
                <a:solidFill>
                  <a:srgbClr val="000000"/>
                </a:solidFill>
                <a:latin typeface="Proxima Nova"/>
                <a:ea typeface="Proxima Nova"/>
                <a:cs typeface="Proxima Nova"/>
                <a:sym typeface="Proxima Nova"/>
              </a:rPr>
              <a:t>hallenge</a:t>
            </a:r>
            <a:r>
              <a:rPr b="1" lang="en">
                <a:solidFill>
                  <a:srgbClr val="000000"/>
                </a:solidFill>
                <a:latin typeface="Proxima Nova"/>
                <a:ea typeface="Proxima Nova"/>
                <a:cs typeface="Proxima Nova"/>
                <a:sym typeface="Proxima Nova"/>
              </a:rPr>
              <a:t> </a:t>
            </a:r>
            <a:r>
              <a:rPr lang="en">
                <a:solidFill>
                  <a:srgbClr val="000000"/>
                </a:solidFill>
                <a:latin typeface="Proxima Nova"/>
                <a:ea typeface="Proxima Nova"/>
                <a:cs typeface="Proxima Nova"/>
                <a:sym typeface="Proxima Nova"/>
              </a:rPr>
              <a:t>:</a:t>
            </a:r>
            <a:r>
              <a:rPr b="0" i="0" lang="en">
                <a:solidFill>
                  <a:srgbClr val="000000"/>
                </a:solidFill>
                <a:latin typeface="Proxima Nova"/>
                <a:ea typeface="Proxima Nova"/>
                <a:cs typeface="Proxima Nova"/>
                <a:sym typeface="Proxima Nova"/>
              </a:rPr>
              <a:t> Neural network needs to be updated and retrained, which is expensive, or impossible due to lack of sufficient data and time.</a:t>
            </a:r>
            <a:endParaRPr/>
          </a:p>
          <a:p>
            <a:pPr indent="0" lvl="0" marL="0" rtl="0" algn="l">
              <a:lnSpc>
                <a:spcPct val="100000"/>
              </a:lnSpc>
              <a:spcBef>
                <a:spcPts val="0"/>
              </a:spcBef>
              <a:spcAft>
                <a:spcPts val="0"/>
              </a:spcAft>
              <a:buSzPts val="1400"/>
              <a:buNone/>
            </a:pPr>
            <a:r>
              <a:t/>
            </a:r>
            <a:endParaRPr b="0" i="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rPr b="0" i="0" lang="en">
                <a:solidFill>
                  <a:srgbClr val="000000"/>
                </a:solidFill>
                <a:latin typeface="Proxima Nova"/>
                <a:ea typeface="Proxima Nova"/>
                <a:cs typeface="Proxima Nova"/>
                <a:sym typeface="Proxima Nova"/>
              </a:rPr>
              <a:t>For tasks such as face recognition, we don’t always need to assign faces into predefined classes (person A, person B, person C, etc.). What we need is just to tell whether the person in front of the border gate counter is the same as in the presented ID. This means that the problem we have to solve is one of evaluating differences rather than classifying.</a:t>
            </a:r>
            <a:endParaRPr/>
          </a:p>
          <a:p>
            <a:pPr indent="0" lvl="0" marL="0" rtl="0" algn="l">
              <a:lnSpc>
                <a:spcPct val="100000"/>
              </a:lnSpc>
              <a:spcBef>
                <a:spcPts val="0"/>
              </a:spcBef>
              <a:spcAft>
                <a:spcPts val="0"/>
              </a:spcAft>
              <a:buSzPts val="1400"/>
              <a:buNone/>
            </a:pPr>
            <a:r>
              <a:t/>
            </a:r>
            <a:endParaRPr b="0" i="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b="0" i="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b="0" i="0">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t/>
            </a:r>
            <a:endParaRPr>
              <a:solidFill>
                <a:srgbClr val="000000"/>
              </a:solidFill>
              <a:latin typeface="Proxima Nova"/>
              <a:ea typeface="Proxima Nova"/>
              <a:cs typeface="Proxima Nova"/>
              <a:sym typeface="Proxima Nova"/>
            </a:endParaRPr>
          </a:p>
          <a:p>
            <a:pPr indent="0" lvl="0" marL="0" rtl="0" algn="l">
              <a:lnSpc>
                <a:spcPct val="100000"/>
              </a:lnSpc>
              <a:spcBef>
                <a:spcPts val="0"/>
              </a:spcBef>
              <a:spcAft>
                <a:spcPts val="0"/>
              </a:spcAft>
              <a:buSzPts val="1400"/>
              <a:buNone/>
            </a:pPr>
            <a:r>
              <a:rPr b="0" i="0" lang="en">
                <a:solidFill>
                  <a:srgbClr val="000000"/>
                </a:solidFill>
                <a:latin typeface="Proxima Nova"/>
                <a:ea typeface="Proxima Nova"/>
                <a:cs typeface="Proxima Nova"/>
                <a:sym typeface="Proxima Nova"/>
              </a:rPr>
              <a:t>Example of Verification, we have two images: camera input and the person’s passport photo. The neural network evaluates the degree of similarity between them.</a:t>
            </a:r>
            <a:endParaRPr/>
          </a:p>
          <a:p>
            <a:pPr indent="0" lvl="0" marL="0" rtl="0" algn="ctr">
              <a:lnSpc>
                <a:spcPct val="100000"/>
              </a:lnSpc>
              <a:spcBef>
                <a:spcPts val="0"/>
              </a:spcBef>
              <a:spcAft>
                <a:spcPts val="0"/>
              </a:spcAft>
              <a:buSzPts val="1400"/>
              <a:buNone/>
            </a:pPr>
            <a:r>
              <a:t/>
            </a:r>
            <a:endParaRPr/>
          </a:p>
        </p:txBody>
      </p:sp>
      <p:sp>
        <p:nvSpPr>
          <p:cNvPr id="1899" name="Google Shape;1899;p4"/>
          <p:cNvSpPr txBox="1"/>
          <p:nvPr>
            <p:ph type="title"/>
          </p:nvPr>
        </p:nvSpPr>
        <p:spPr>
          <a:xfrm>
            <a:off x="1582737" y="298589"/>
            <a:ext cx="48096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200"/>
              <a:t>THE WORKING</a:t>
            </a:r>
            <a:endParaRPr/>
          </a:p>
        </p:txBody>
      </p:sp>
      <p:sp>
        <p:nvSpPr>
          <p:cNvPr id="1900" name="Google Shape;1900;p4"/>
          <p:cNvSpPr txBox="1"/>
          <p:nvPr/>
        </p:nvSpPr>
        <p:spPr>
          <a:xfrm>
            <a:off x="800960" y="3135086"/>
            <a:ext cx="743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Proxima Nova"/>
                <a:ea typeface="Proxima Nova"/>
                <a:cs typeface="Proxima Nova"/>
                <a:sym typeface="Proxima Nova"/>
              </a:rPr>
              <a:t>IT IS RATHER A </a:t>
            </a:r>
            <a:r>
              <a:rPr b="1" i="0" lang="en" sz="1600" u="none" cap="none" strike="noStrike">
                <a:solidFill>
                  <a:srgbClr val="000000"/>
                </a:solidFill>
                <a:latin typeface="Proxima Nova"/>
                <a:ea typeface="Proxima Nova"/>
                <a:cs typeface="Proxima Nova"/>
                <a:sym typeface="Proxima Nova"/>
              </a:rPr>
              <a:t>DIFFERENCE EVALUATION </a:t>
            </a:r>
            <a:r>
              <a:rPr b="0" i="0" lang="en" sz="1600" u="none" cap="none" strike="noStrike">
                <a:solidFill>
                  <a:srgbClr val="000000"/>
                </a:solidFill>
                <a:latin typeface="Proxima Nova"/>
                <a:ea typeface="Proxima Nova"/>
                <a:cs typeface="Proxima Nova"/>
                <a:sym typeface="Proxima Nova"/>
              </a:rPr>
              <a:t>PROBLEM THAN A CLASSIFICATION PROBLEM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12"/>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 IMPLEMENTING ONE - SHOT LEARNING</a:t>
            </a:r>
            <a:endParaRPr/>
          </a:p>
        </p:txBody>
      </p:sp>
      <p:sp>
        <p:nvSpPr>
          <p:cNvPr id="1906" name="Google Shape;1906;p12"/>
          <p:cNvSpPr txBox="1"/>
          <p:nvPr>
            <p:ph idx="2" type="subTitle"/>
          </p:nvPr>
        </p:nvSpPr>
        <p:spPr>
          <a:xfrm>
            <a:off x="2629949" y="1455575"/>
            <a:ext cx="25581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600"/>
              <a:t>SIAMESE CNN &amp;</a:t>
            </a:r>
            <a:endParaRPr sz="1600"/>
          </a:p>
          <a:p>
            <a:pPr indent="0" lvl="0" marL="0" rtl="0" algn="l">
              <a:lnSpc>
                <a:spcPct val="100000"/>
              </a:lnSpc>
              <a:spcBef>
                <a:spcPts val="0"/>
              </a:spcBef>
              <a:spcAft>
                <a:spcPts val="0"/>
              </a:spcAft>
              <a:buSzPts val="1600"/>
              <a:buNone/>
            </a:pPr>
            <a:r>
              <a:rPr lang="en" sz="1600"/>
              <a:t>TRIPLET LOSS FUNCTION</a:t>
            </a:r>
            <a:endParaRPr>
              <a:latin typeface="Barlow Semi Condensed"/>
              <a:ea typeface="Barlow Semi Condensed"/>
              <a:cs typeface="Barlow Semi Condensed"/>
              <a:sym typeface="Barlow Semi Condensed"/>
            </a:endParaRPr>
          </a:p>
        </p:txBody>
      </p:sp>
      <p:sp>
        <p:nvSpPr>
          <p:cNvPr id="1907" name="Google Shape;1907;p12"/>
          <p:cNvSpPr txBox="1"/>
          <p:nvPr>
            <p:ph idx="4" type="subTitle"/>
          </p:nvPr>
        </p:nvSpPr>
        <p:spPr>
          <a:xfrm>
            <a:off x="2620787" y="2582378"/>
            <a:ext cx="1947600" cy="75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1600"/>
              <a:t>BAYESIAN PROGRAM   LEARNING</a:t>
            </a:r>
            <a:endParaRPr>
              <a:latin typeface="Barlow Semi Condensed"/>
              <a:ea typeface="Barlow Semi Condensed"/>
              <a:cs typeface="Barlow Semi Condensed"/>
              <a:sym typeface="Barlow Semi Condensed"/>
            </a:endParaRPr>
          </a:p>
        </p:txBody>
      </p:sp>
      <p:sp>
        <p:nvSpPr>
          <p:cNvPr id="1908" name="Google Shape;1908;p12"/>
          <p:cNvSpPr txBox="1"/>
          <p:nvPr>
            <p:ph idx="6" type="subTitle"/>
          </p:nvPr>
        </p:nvSpPr>
        <p:spPr>
          <a:xfrm>
            <a:off x="2785121" y="3709192"/>
            <a:ext cx="1945200" cy="75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n" sz="1600"/>
              <a:t>Memory Augmented Neural Networks</a:t>
            </a:r>
            <a:endParaRPr sz="1600"/>
          </a:p>
          <a:p>
            <a:pPr indent="0" lvl="0" marL="0" rtl="0" algn="ctr">
              <a:lnSpc>
                <a:spcPct val="100000"/>
              </a:lnSpc>
              <a:spcBef>
                <a:spcPts val="0"/>
              </a:spcBef>
              <a:spcAft>
                <a:spcPts val="0"/>
              </a:spcAft>
              <a:buSzPts val="1600"/>
              <a:buNone/>
            </a:pPr>
            <a:r>
              <a:rPr lang="en" sz="1600"/>
              <a:t>MANN</a:t>
            </a:r>
            <a:endParaRPr sz="1600"/>
          </a:p>
        </p:txBody>
      </p:sp>
      <p:sp>
        <p:nvSpPr>
          <p:cNvPr id="1909" name="Google Shape;1909;p12"/>
          <p:cNvSpPr txBox="1"/>
          <p:nvPr/>
        </p:nvSpPr>
        <p:spPr>
          <a:xfrm>
            <a:off x="1426474" y="1700778"/>
            <a:ext cx="1056600" cy="681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6000" u="none" cap="none" strike="noStrike">
                <a:solidFill>
                  <a:schemeClr val="accent1"/>
                </a:solidFill>
                <a:latin typeface="Fjalla One"/>
                <a:ea typeface="Fjalla One"/>
                <a:cs typeface="Fjalla One"/>
                <a:sym typeface="Fjalla One"/>
              </a:rPr>
              <a:t>01</a:t>
            </a:r>
            <a:endParaRPr b="0" i="0" sz="6000" u="none" cap="none" strike="noStrike">
              <a:solidFill>
                <a:schemeClr val="accent1"/>
              </a:solidFill>
              <a:latin typeface="Fjalla One"/>
              <a:ea typeface="Fjalla One"/>
              <a:cs typeface="Fjalla One"/>
              <a:sym typeface="Fjalla One"/>
            </a:endParaRPr>
          </a:p>
        </p:txBody>
      </p:sp>
      <p:sp>
        <p:nvSpPr>
          <p:cNvPr id="1910" name="Google Shape;1910;p12"/>
          <p:cNvSpPr txBox="1"/>
          <p:nvPr/>
        </p:nvSpPr>
        <p:spPr>
          <a:xfrm>
            <a:off x="1441169" y="355124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6000" u="none" cap="none" strike="noStrike">
                <a:solidFill>
                  <a:schemeClr val="accent1"/>
                </a:solidFill>
                <a:latin typeface="Fjalla One"/>
                <a:ea typeface="Fjalla One"/>
                <a:cs typeface="Fjalla One"/>
                <a:sym typeface="Fjalla One"/>
              </a:rPr>
              <a:t>03</a:t>
            </a:r>
            <a:endParaRPr b="0" i="0" sz="6000" u="none" cap="none" strike="noStrike">
              <a:solidFill>
                <a:schemeClr val="accent1"/>
              </a:solidFill>
              <a:latin typeface="Fjalla One"/>
              <a:ea typeface="Fjalla One"/>
              <a:cs typeface="Fjalla One"/>
              <a:sym typeface="Fjalla One"/>
            </a:endParaRPr>
          </a:p>
        </p:txBody>
      </p:sp>
      <p:sp>
        <p:nvSpPr>
          <p:cNvPr id="1911" name="Google Shape;1911;p12"/>
          <p:cNvSpPr txBox="1"/>
          <p:nvPr/>
        </p:nvSpPr>
        <p:spPr>
          <a:xfrm>
            <a:off x="1441166" y="2427422"/>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6000" u="none" cap="none" strike="noStrike">
                <a:solidFill>
                  <a:schemeClr val="accent1"/>
                </a:solidFill>
                <a:latin typeface="Fjalla One"/>
                <a:ea typeface="Fjalla One"/>
                <a:cs typeface="Fjalla One"/>
                <a:sym typeface="Fjalla One"/>
              </a:rPr>
              <a:t>02</a:t>
            </a:r>
            <a:endParaRPr b="0" i="0" sz="6000" u="none" cap="none" strike="noStrike">
              <a:solidFill>
                <a:schemeClr val="accent1"/>
              </a:solidFill>
              <a:latin typeface="Fjalla One"/>
              <a:ea typeface="Fjalla One"/>
              <a:cs typeface="Fjalla One"/>
              <a:sym typeface="Fjall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5" name="Shape 1915"/>
        <p:cNvGrpSpPr/>
        <p:nvPr/>
      </p:nvGrpSpPr>
      <p:grpSpPr>
        <a:xfrm>
          <a:off x="0" y="0"/>
          <a:ext cx="0" cy="0"/>
          <a:chOff x="0" y="0"/>
          <a:chExt cx="0" cy="0"/>
        </a:xfrm>
      </p:grpSpPr>
      <p:sp>
        <p:nvSpPr>
          <p:cNvPr id="1916" name="Google Shape;1916;p5"/>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1917" name="Google Shape;1917;p5"/>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a:p>
        </p:txBody>
      </p:sp>
      <p:sp>
        <p:nvSpPr>
          <p:cNvPr id="1918" name="Google Shape;1918;p5"/>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
        <p:nvSpPr>
          <p:cNvPr id="1919" name="Google Shape;1919;p5"/>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t/>
            </a:r>
            <a:endParaRPr/>
          </a:p>
        </p:txBody>
      </p:sp>
      <p:sp>
        <p:nvSpPr>
          <p:cNvPr id="1920" name="Google Shape;1920;p5"/>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pic>
        <p:nvPicPr>
          <p:cNvPr descr="Siamese neural networks (SNNs)" id="1921" name="Google Shape;1921;p5"/>
          <p:cNvPicPr preferRelativeResize="0"/>
          <p:nvPr/>
        </p:nvPicPr>
        <p:blipFill rotWithShape="1">
          <a:blip r:embed="rId3">
            <a:alphaModFix/>
          </a:blip>
          <a:srcRect b="0" l="0" r="0" t="0"/>
          <a:stretch/>
        </p:blipFill>
        <p:spPr>
          <a:xfrm>
            <a:off x="475750" y="953146"/>
            <a:ext cx="6391196" cy="3836138"/>
          </a:xfrm>
          <a:prstGeom prst="rect">
            <a:avLst/>
          </a:prstGeom>
          <a:noFill/>
          <a:ln>
            <a:noFill/>
          </a:ln>
        </p:spPr>
      </p:pic>
      <p:sp>
        <p:nvSpPr>
          <p:cNvPr id="1922" name="Google Shape;1922;p5"/>
          <p:cNvSpPr txBox="1"/>
          <p:nvPr/>
        </p:nvSpPr>
        <p:spPr>
          <a:xfrm>
            <a:off x="3045705" y="3159216"/>
            <a:ext cx="1691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Similarity Function</a:t>
            </a:r>
            <a:endParaRPr/>
          </a:p>
        </p:txBody>
      </p:sp>
      <p:pic>
        <p:nvPicPr>
          <p:cNvPr id="1923" name="Google Shape;1923;p5"/>
          <p:cNvPicPr preferRelativeResize="0"/>
          <p:nvPr/>
        </p:nvPicPr>
        <p:blipFill rotWithShape="1">
          <a:blip r:embed="rId4">
            <a:alphaModFix/>
          </a:blip>
          <a:srcRect b="0" l="4058" r="48140" t="83022"/>
          <a:stretch/>
        </p:blipFill>
        <p:spPr>
          <a:xfrm>
            <a:off x="3437595" y="4046125"/>
            <a:ext cx="3341342" cy="667548"/>
          </a:xfrm>
          <a:prstGeom prst="rect">
            <a:avLst/>
          </a:prstGeom>
          <a:noFill/>
          <a:ln>
            <a:noFill/>
          </a:ln>
        </p:spPr>
      </p:pic>
      <p:pic>
        <p:nvPicPr>
          <p:cNvPr id="1924" name="Google Shape;1924;p5"/>
          <p:cNvPicPr preferRelativeResize="0"/>
          <p:nvPr/>
        </p:nvPicPr>
        <p:blipFill rotWithShape="1">
          <a:blip r:embed="rId4">
            <a:alphaModFix/>
          </a:blip>
          <a:srcRect b="0" l="54512" r="6243" t="84857"/>
          <a:stretch/>
        </p:blipFill>
        <p:spPr>
          <a:xfrm>
            <a:off x="6866947" y="2601663"/>
            <a:ext cx="2304581" cy="595434"/>
          </a:xfrm>
          <a:prstGeom prst="rect">
            <a:avLst/>
          </a:prstGeom>
          <a:noFill/>
          <a:ln>
            <a:noFill/>
          </a:ln>
        </p:spPr>
      </p:pic>
      <p:sp>
        <p:nvSpPr>
          <p:cNvPr id="1925" name="Google Shape;1925;p5"/>
          <p:cNvSpPr txBox="1"/>
          <p:nvPr/>
        </p:nvSpPr>
        <p:spPr>
          <a:xfrm>
            <a:off x="475749" y="257111"/>
            <a:ext cx="75888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3200" u="none" cap="none" strike="noStrike">
                <a:solidFill>
                  <a:srgbClr val="000000"/>
                </a:solidFill>
                <a:latin typeface="Fjalla One"/>
                <a:ea typeface="Fjalla One"/>
                <a:cs typeface="Fjalla One"/>
                <a:sym typeface="Fjalla One"/>
              </a:rPr>
              <a:t>IMPLEMENTATION – </a:t>
            </a:r>
            <a:r>
              <a:rPr b="1" i="0" lang="en" sz="3200" u="none" cap="none" strike="noStrike">
                <a:solidFill>
                  <a:srgbClr val="000000"/>
                </a:solidFill>
                <a:latin typeface="Fjalla One"/>
                <a:ea typeface="Fjalla One"/>
                <a:cs typeface="Fjalla One"/>
                <a:sym typeface="Fjalla One"/>
              </a:rPr>
              <a:t>SIAMESE CNN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6"/>
          <p:cNvSpPr txBox="1"/>
          <p:nvPr>
            <p:ph type="title"/>
          </p:nvPr>
        </p:nvSpPr>
        <p:spPr>
          <a:xfrm>
            <a:off x="1403982" y="238948"/>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SIAMESE CNN - KERAS</a:t>
            </a:r>
            <a:endParaRPr/>
          </a:p>
        </p:txBody>
      </p:sp>
      <p:pic>
        <p:nvPicPr>
          <p:cNvPr id="1931" name="Google Shape;1931;p6"/>
          <p:cNvPicPr preferRelativeResize="0"/>
          <p:nvPr/>
        </p:nvPicPr>
        <p:blipFill rotWithShape="1">
          <a:blip r:embed="rId3">
            <a:alphaModFix/>
          </a:blip>
          <a:srcRect b="14005" l="-106" r="17876" t="-189"/>
          <a:stretch/>
        </p:blipFill>
        <p:spPr>
          <a:xfrm>
            <a:off x="1267531" y="1261298"/>
            <a:ext cx="5650338" cy="34238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7"/>
          <p:cNvSpPr txBox="1"/>
          <p:nvPr>
            <p:ph type="title"/>
          </p:nvPr>
        </p:nvSpPr>
        <p:spPr>
          <a:xfrm>
            <a:off x="1306285" y="372704"/>
            <a:ext cx="68064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0" i="0" lang="en">
                <a:solidFill>
                  <a:srgbClr val="000000"/>
                </a:solidFill>
                <a:latin typeface="Proxima Nova"/>
                <a:ea typeface="Proxima Nova"/>
                <a:cs typeface="Proxima Nova"/>
                <a:sym typeface="Proxima Nova"/>
              </a:rPr>
              <a:t>VALIDATION - </a:t>
            </a:r>
            <a:r>
              <a:rPr b="0" i="0" lang="en" u="sng" strike="noStrike">
                <a:solidFill>
                  <a:schemeClr val="accent1"/>
                </a:solidFill>
                <a:latin typeface="Proxima Nova"/>
                <a:ea typeface="Proxima Nova"/>
                <a:cs typeface="Proxima Nova"/>
                <a:sym typeface="Proxima Nova"/>
                <a:hlinkClick r:id="rId3">
                  <a:extLst>
                    <a:ext uri="{A12FA001-AC4F-418D-AE19-62706E023703}">
                      <ahyp:hlinkClr val="tx"/>
                    </a:ext>
                  </a:extLst>
                </a:hlinkClick>
              </a:rPr>
              <a:t>TRIPLET LOSS FUNCTION</a:t>
            </a:r>
            <a:r>
              <a:rPr b="0" i="0" lang="en">
                <a:solidFill>
                  <a:schemeClr val="accent1"/>
                </a:solidFill>
                <a:latin typeface="Proxima Nova"/>
                <a:ea typeface="Proxima Nova"/>
                <a:cs typeface="Proxima Nova"/>
                <a:sym typeface="Proxima Nova"/>
              </a:rPr>
              <a:t> </a:t>
            </a:r>
            <a:endParaRPr b="1">
              <a:solidFill>
                <a:schemeClr val="accent1"/>
              </a:solidFill>
            </a:endParaRPr>
          </a:p>
        </p:txBody>
      </p:sp>
      <p:sp>
        <p:nvSpPr>
          <p:cNvPr id="1937" name="Google Shape;1937;p7"/>
          <p:cNvSpPr txBox="1"/>
          <p:nvPr>
            <p:ph idx="5" type="subTitle"/>
          </p:nvPr>
        </p:nvSpPr>
        <p:spPr>
          <a:xfrm>
            <a:off x="818147" y="1181897"/>
            <a:ext cx="32520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b="0" i="0" lang="en">
                <a:solidFill>
                  <a:srgbClr val="000000"/>
                </a:solidFill>
                <a:latin typeface="Proxima Nova"/>
                <a:ea typeface="Proxima Nova"/>
                <a:cs typeface="Proxima Nova"/>
                <a:sym typeface="Proxima Nova"/>
              </a:rPr>
              <a:t>The model receives three images</a:t>
            </a:r>
            <a:endParaRPr/>
          </a:p>
          <a:p>
            <a:pPr indent="-285750" lvl="0" marL="285750" rtl="0" algn="just">
              <a:lnSpc>
                <a:spcPct val="100000"/>
              </a:lnSpc>
              <a:spcBef>
                <a:spcPts val="0"/>
              </a:spcBef>
              <a:spcAft>
                <a:spcPts val="0"/>
              </a:spcAft>
              <a:buSzPts val="1600"/>
              <a:buFont typeface="Noto Sans Symbols"/>
              <a:buChar char="▪"/>
            </a:pPr>
            <a:r>
              <a:rPr b="0" i="0" lang="en">
                <a:solidFill>
                  <a:srgbClr val="000000"/>
                </a:solidFill>
                <a:latin typeface="Proxima Nova"/>
                <a:ea typeface="Proxima Nova"/>
                <a:cs typeface="Proxima Nova"/>
                <a:sym typeface="Proxima Nova"/>
              </a:rPr>
              <a:t>Anchor</a:t>
            </a:r>
            <a:endParaRPr/>
          </a:p>
          <a:p>
            <a:pPr indent="-285750" lvl="0" marL="285750" rtl="0" algn="just">
              <a:lnSpc>
                <a:spcPct val="100000"/>
              </a:lnSpc>
              <a:spcBef>
                <a:spcPts val="0"/>
              </a:spcBef>
              <a:spcAft>
                <a:spcPts val="0"/>
              </a:spcAft>
              <a:buSzPts val="1600"/>
              <a:buFont typeface="Noto Sans Symbols"/>
              <a:buChar char="▪"/>
            </a:pPr>
            <a:r>
              <a:rPr b="0" i="0" lang="en">
                <a:solidFill>
                  <a:srgbClr val="000000"/>
                </a:solidFill>
                <a:latin typeface="Proxima Nova"/>
                <a:ea typeface="Proxima Nova"/>
                <a:cs typeface="Proxima Nova"/>
                <a:sym typeface="Proxima Nova"/>
              </a:rPr>
              <a:t>Positive image, and </a:t>
            </a:r>
            <a:endParaRPr>
              <a:solidFill>
                <a:srgbClr val="000000"/>
              </a:solidFill>
              <a:latin typeface="Proxima Nova"/>
              <a:ea typeface="Proxima Nova"/>
              <a:cs typeface="Proxima Nova"/>
              <a:sym typeface="Proxima Nova"/>
            </a:endParaRPr>
          </a:p>
          <a:p>
            <a:pPr indent="-285750" lvl="0" marL="285750" rtl="0" algn="just">
              <a:lnSpc>
                <a:spcPct val="100000"/>
              </a:lnSpc>
              <a:spcBef>
                <a:spcPts val="0"/>
              </a:spcBef>
              <a:spcAft>
                <a:spcPts val="0"/>
              </a:spcAft>
              <a:buSzPts val="1600"/>
              <a:buFont typeface="Noto Sans Symbols"/>
              <a:buChar char="▪"/>
            </a:pPr>
            <a:r>
              <a:rPr lang="en">
                <a:solidFill>
                  <a:srgbClr val="000000"/>
                </a:solidFill>
                <a:latin typeface="Proxima Nova"/>
                <a:ea typeface="Proxima Nova"/>
                <a:cs typeface="Proxima Nova"/>
                <a:sym typeface="Proxima Nova"/>
              </a:rPr>
              <a:t>N</a:t>
            </a:r>
            <a:r>
              <a:rPr b="0" i="0" lang="en">
                <a:solidFill>
                  <a:srgbClr val="000000"/>
                </a:solidFill>
                <a:latin typeface="Proxima Nova"/>
                <a:ea typeface="Proxima Nova"/>
                <a:cs typeface="Proxima Nova"/>
                <a:sym typeface="Proxima Nova"/>
              </a:rPr>
              <a:t>egative image. </a:t>
            </a:r>
            <a:endParaRPr/>
          </a:p>
          <a:p>
            <a:pPr indent="0" lvl="0" marL="0" rtl="0" algn="just">
              <a:lnSpc>
                <a:spcPct val="100000"/>
              </a:lnSpc>
              <a:spcBef>
                <a:spcPts val="0"/>
              </a:spcBef>
              <a:spcAft>
                <a:spcPts val="0"/>
              </a:spcAft>
              <a:buSzPts val="1600"/>
              <a:buNone/>
            </a:pPr>
            <a:r>
              <a:t/>
            </a:r>
            <a:endParaRPr b="0" i="0">
              <a:solidFill>
                <a:srgbClr val="000000"/>
              </a:solidFill>
              <a:latin typeface="Proxima Nova"/>
              <a:ea typeface="Proxima Nova"/>
              <a:cs typeface="Proxima Nova"/>
              <a:sym typeface="Proxima Nova"/>
            </a:endParaRPr>
          </a:p>
        </p:txBody>
      </p:sp>
      <p:pic>
        <p:nvPicPr>
          <p:cNvPr id="1938" name="Google Shape;1938;p7"/>
          <p:cNvPicPr preferRelativeResize="0"/>
          <p:nvPr/>
        </p:nvPicPr>
        <p:blipFill rotWithShape="1">
          <a:blip r:embed="rId4">
            <a:alphaModFix/>
          </a:blip>
          <a:srcRect b="23277" l="21979" r="34702" t="30473"/>
          <a:stretch/>
        </p:blipFill>
        <p:spPr>
          <a:xfrm>
            <a:off x="4290117" y="1382342"/>
            <a:ext cx="4688880" cy="2949025"/>
          </a:xfrm>
          <a:prstGeom prst="rect">
            <a:avLst/>
          </a:prstGeom>
          <a:noFill/>
          <a:ln>
            <a:noFill/>
          </a:ln>
        </p:spPr>
      </p:pic>
      <p:sp>
        <p:nvSpPr>
          <p:cNvPr id="1939" name="Google Shape;1939;p7"/>
          <p:cNvSpPr txBox="1"/>
          <p:nvPr/>
        </p:nvSpPr>
        <p:spPr>
          <a:xfrm>
            <a:off x="632517" y="2372763"/>
            <a:ext cx="36231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Proxima Nova"/>
                <a:ea typeface="Proxima Nova"/>
                <a:cs typeface="Proxima Nova"/>
                <a:sym typeface="Proxima Nova"/>
              </a:rPr>
              <a:t>The encoded features of the first and second images are very similar, whereas the features of the third image differ. To achieve better results for the model training, the triplets of positive, negative, and anchor images must look relatively similar, to help the model learn on the “hard-to-recognize” examples.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3" name="Shape 1943"/>
        <p:cNvGrpSpPr/>
        <p:nvPr/>
      </p:nvGrpSpPr>
      <p:grpSpPr>
        <a:xfrm>
          <a:off x="0" y="0"/>
          <a:ext cx="0" cy="0"/>
          <a:chOff x="0" y="0"/>
          <a:chExt cx="0" cy="0"/>
        </a:xfrm>
      </p:grpSpPr>
      <p:sp>
        <p:nvSpPr>
          <p:cNvPr id="1944" name="Google Shape;1944;p8"/>
          <p:cNvSpPr txBox="1"/>
          <p:nvPr>
            <p:ph idx="1" type="subTitle"/>
          </p:nvPr>
        </p:nvSpPr>
        <p:spPr>
          <a:xfrm>
            <a:off x="728771" y="3724960"/>
            <a:ext cx="2165700" cy="129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0" i="0" lang="en">
                <a:solidFill>
                  <a:srgbClr val="292929"/>
                </a:solidFill>
                <a:latin typeface="Source Serif Pro"/>
                <a:ea typeface="Source Serif Pro"/>
                <a:cs typeface="Source Serif Pro"/>
                <a:sym typeface="Source Serif Pro"/>
              </a:rPr>
              <a:t>Validating the model using </a:t>
            </a:r>
            <a:endParaRPr/>
          </a:p>
          <a:p>
            <a:pPr indent="0" lvl="0" marL="0" rtl="0" algn="ctr">
              <a:lnSpc>
                <a:spcPct val="100000"/>
              </a:lnSpc>
              <a:spcBef>
                <a:spcPts val="0"/>
              </a:spcBef>
              <a:spcAft>
                <a:spcPts val="0"/>
              </a:spcAft>
              <a:buSzPts val="1400"/>
              <a:buNone/>
            </a:pPr>
            <a:r>
              <a:rPr b="1" i="0" lang="en">
                <a:solidFill>
                  <a:srgbClr val="292929"/>
                </a:solidFill>
                <a:latin typeface="Source Serif Pro"/>
                <a:ea typeface="Source Serif Pro"/>
                <a:cs typeface="Source Serif Pro"/>
                <a:sym typeface="Source Serif Pro"/>
              </a:rPr>
              <a:t>N-way one shot learning</a:t>
            </a:r>
            <a:r>
              <a:rPr b="0" i="0" lang="en">
                <a:solidFill>
                  <a:srgbClr val="292929"/>
                </a:solidFill>
                <a:latin typeface="Source Serif Pro"/>
                <a:ea typeface="Source Serif Pro"/>
                <a:cs typeface="Source Serif Pro"/>
                <a:sym typeface="Source Serif Pro"/>
              </a:rPr>
              <a:t>.</a:t>
            </a:r>
            <a:endParaRPr/>
          </a:p>
        </p:txBody>
      </p:sp>
      <p:sp>
        <p:nvSpPr>
          <p:cNvPr id="1945" name="Google Shape;1945;p8"/>
          <p:cNvSpPr txBox="1"/>
          <p:nvPr>
            <p:ph type="title"/>
          </p:nvPr>
        </p:nvSpPr>
        <p:spPr>
          <a:xfrm>
            <a:off x="1940247" y="257338"/>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OMNIGLOT DATASET</a:t>
            </a:r>
            <a:endParaRPr/>
          </a:p>
        </p:txBody>
      </p:sp>
      <p:sp>
        <p:nvSpPr>
          <p:cNvPr id="1946" name="Google Shape;1946;p8"/>
          <p:cNvSpPr txBox="1"/>
          <p:nvPr/>
        </p:nvSpPr>
        <p:spPr>
          <a:xfrm>
            <a:off x="1381625" y="770025"/>
            <a:ext cx="7291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292929"/>
                </a:solidFill>
                <a:latin typeface="Source Serif Pro"/>
                <a:ea typeface="Source Serif Pro"/>
                <a:cs typeface="Source Serif Pro"/>
                <a:sym typeface="Source Serif Pro"/>
              </a:rPr>
              <a:t>A collection of 1623 hand drawn characters from 50 different alphabets.</a:t>
            </a:r>
            <a:endParaRPr b="0" i="0" sz="1600" u="none" cap="none" strike="noStrike">
              <a:solidFill>
                <a:srgbClr val="000000"/>
              </a:solidFill>
              <a:latin typeface="Arial"/>
              <a:ea typeface="Arial"/>
              <a:cs typeface="Arial"/>
              <a:sym typeface="Arial"/>
            </a:endParaRPr>
          </a:p>
        </p:txBody>
      </p:sp>
      <p:pic>
        <p:nvPicPr>
          <p:cNvPr id="1947" name="Google Shape;1947;p8"/>
          <p:cNvPicPr preferRelativeResize="0"/>
          <p:nvPr/>
        </p:nvPicPr>
        <p:blipFill rotWithShape="1">
          <a:blip r:embed="rId3">
            <a:alphaModFix/>
          </a:blip>
          <a:srcRect b="43583" l="14964" r="9266" t="7583"/>
          <a:stretch/>
        </p:blipFill>
        <p:spPr>
          <a:xfrm>
            <a:off x="3595650" y="1303575"/>
            <a:ext cx="4430914" cy="1486138"/>
          </a:xfrm>
          <a:prstGeom prst="rect">
            <a:avLst/>
          </a:prstGeom>
          <a:noFill/>
          <a:ln>
            <a:noFill/>
          </a:ln>
        </p:spPr>
      </p:pic>
      <p:pic>
        <p:nvPicPr>
          <p:cNvPr id="1948" name="Google Shape;1948;p8"/>
          <p:cNvPicPr preferRelativeResize="0"/>
          <p:nvPr/>
        </p:nvPicPr>
        <p:blipFill rotWithShape="1">
          <a:blip r:embed="rId4">
            <a:alphaModFix/>
          </a:blip>
          <a:srcRect b="29751" l="15189" r="21043" t="30942"/>
          <a:stretch/>
        </p:blipFill>
        <p:spPr>
          <a:xfrm>
            <a:off x="2832577" y="3038380"/>
            <a:ext cx="5314520" cy="1587406"/>
          </a:xfrm>
          <a:prstGeom prst="rect">
            <a:avLst/>
          </a:prstGeom>
          <a:noFill/>
          <a:ln>
            <a:noFill/>
          </a:ln>
        </p:spPr>
      </p:pic>
      <p:sp>
        <p:nvSpPr>
          <p:cNvPr id="1949" name="Google Shape;1949;p8"/>
          <p:cNvSpPr txBox="1"/>
          <p:nvPr/>
        </p:nvSpPr>
        <p:spPr>
          <a:xfrm>
            <a:off x="1003777" y="1346021"/>
            <a:ext cx="3341400" cy="102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 sz="1400" u="none" cap="none" strike="noStrike">
                <a:solidFill>
                  <a:srgbClr val="000000"/>
                </a:solidFill>
                <a:latin typeface="Arial"/>
                <a:ea typeface="Arial"/>
                <a:cs typeface="Arial"/>
                <a:sym typeface="Arial"/>
              </a:rPr>
              <a:t>Training the model using </a:t>
            </a:r>
            <a:endParaRPr/>
          </a:p>
          <a:p>
            <a:pPr indent="0" lvl="0" marL="0" marR="0" rtl="0" algn="l">
              <a:lnSpc>
                <a:spcPct val="150000"/>
              </a:lnSpc>
              <a:spcBef>
                <a:spcPts val="0"/>
              </a:spcBef>
              <a:spcAft>
                <a:spcPts val="0"/>
              </a:spcAft>
              <a:buNone/>
            </a:pPr>
            <a:r>
              <a:rPr b="1" i="0" lang="en" sz="1400" u="none" cap="none" strike="noStrike">
                <a:solidFill>
                  <a:srgbClr val="000000"/>
                </a:solidFill>
                <a:latin typeface="Arial"/>
                <a:ea typeface="Arial"/>
                <a:cs typeface="Arial"/>
                <a:sym typeface="Arial"/>
              </a:rPr>
              <a:t>Siamese CNN</a:t>
            </a:r>
            <a:r>
              <a:rPr b="0" i="0" lang="en" sz="1400" u="none" cap="none" strike="noStrike">
                <a:solidFill>
                  <a:srgbClr val="000000"/>
                </a:solidFill>
                <a:latin typeface="Arial"/>
                <a:ea typeface="Arial"/>
                <a:cs typeface="Arial"/>
                <a:sym typeface="Arial"/>
              </a:rPr>
              <a:t> and </a:t>
            </a:r>
            <a:endParaRPr/>
          </a:p>
          <a:p>
            <a:pPr indent="0" lvl="0" marL="0" marR="0" rtl="0" algn="l">
              <a:lnSpc>
                <a:spcPct val="150000"/>
              </a:lnSpc>
              <a:spcBef>
                <a:spcPts val="0"/>
              </a:spcBef>
              <a:spcAft>
                <a:spcPts val="0"/>
              </a:spcAft>
              <a:buNone/>
            </a:pPr>
            <a:r>
              <a:rPr b="1" i="0" lang="en" sz="1400" u="none" cap="none" strike="noStrike">
                <a:solidFill>
                  <a:srgbClr val="000000"/>
                </a:solidFill>
                <a:latin typeface="Arial"/>
                <a:ea typeface="Arial"/>
                <a:cs typeface="Arial"/>
                <a:sym typeface="Arial"/>
              </a:rPr>
              <a:t>Triplet Loss Function</a:t>
            </a:r>
            <a:endParaRPr/>
          </a:p>
        </p:txBody>
      </p:sp>
      <p:grpSp>
        <p:nvGrpSpPr>
          <p:cNvPr id="1950" name="Google Shape;1950;p8"/>
          <p:cNvGrpSpPr/>
          <p:nvPr/>
        </p:nvGrpSpPr>
        <p:grpSpPr>
          <a:xfrm>
            <a:off x="-602245" y="-823848"/>
            <a:ext cx="6615360" cy="4684320"/>
            <a:chOff x="-602245" y="-823848"/>
            <a:chExt cx="6615360" cy="4684320"/>
          </a:xfrm>
        </p:grpSpPr>
        <p:pic>
          <p:nvPicPr>
            <p:cNvPr id="1951" name="Google Shape;1951;p8"/>
            <p:cNvPicPr preferRelativeResize="0"/>
            <p:nvPr/>
          </p:nvPicPr>
          <p:blipFill rotWithShape="1">
            <a:blip r:embed="rId5">
              <a:alphaModFix/>
            </a:blip>
            <a:srcRect b="0" l="0" r="0" t="0"/>
            <a:stretch/>
          </p:blipFill>
          <p:spPr>
            <a:xfrm>
              <a:off x="3368555" y="2910432"/>
              <a:ext cx="306720" cy="261720"/>
            </a:xfrm>
            <a:prstGeom prst="rect">
              <a:avLst/>
            </a:prstGeom>
            <a:noFill/>
            <a:ln>
              <a:noFill/>
            </a:ln>
          </p:spPr>
        </p:pic>
        <p:pic>
          <p:nvPicPr>
            <p:cNvPr id="1952" name="Google Shape;1952;p8"/>
            <p:cNvPicPr preferRelativeResize="0"/>
            <p:nvPr/>
          </p:nvPicPr>
          <p:blipFill rotWithShape="1">
            <a:blip r:embed="rId6">
              <a:alphaModFix/>
            </a:blip>
            <a:srcRect b="0" l="0" r="0" t="0"/>
            <a:stretch/>
          </p:blipFill>
          <p:spPr>
            <a:xfrm>
              <a:off x="-602245" y="-823848"/>
              <a:ext cx="4278960" cy="3963960"/>
            </a:xfrm>
            <a:prstGeom prst="rect">
              <a:avLst/>
            </a:prstGeom>
            <a:noFill/>
            <a:ln>
              <a:noFill/>
            </a:ln>
          </p:spPr>
        </p:pic>
        <p:pic>
          <p:nvPicPr>
            <p:cNvPr id="1953" name="Google Shape;1953;p8"/>
            <p:cNvPicPr preferRelativeResize="0"/>
            <p:nvPr/>
          </p:nvPicPr>
          <p:blipFill rotWithShape="1">
            <a:blip r:embed="rId7">
              <a:alphaModFix/>
            </a:blip>
            <a:srcRect b="0" l="0" r="0" t="0"/>
            <a:stretch/>
          </p:blipFill>
          <p:spPr>
            <a:xfrm>
              <a:off x="3367835" y="2633232"/>
              <a:ext cx="462600" cy="794520"/>
            </a:xfrm>
            <a:prstGeom prst="rect">
              <a:avLst/>
            </a:prstGeom>
            <a:noFill/>
            <a:ln>
              <a:noFill/>
            </a:ln>
          </p:spPr>
        </p:pic>
        <p:pic>
          <p:nvPicPr>
            <p:cNvPr id="1954" name="Google Shape;1954;p8"/>
            <p:cNvPicPr preferRelativeResize="0"/>
            <p:nvPr/>
          </p:nvPicPr>
          <p:blipFill rotWithShape="1">
            <a:blip r:embed="rId8">
              <a:alphaModFix/>
            </a:blip>
            <a:srcRect b="0" l="0" r="0" t="0"/>
            <a:stretch/>
          </p:blipFill>
          <p:spPr>
            <a:xfrm>
              <a:off x="3436595" y="2524512"/>
              <a:ext cx="2576520" cy="988920"/>
            </a:xfrm>
            <a:prstGeom prst="rect">
              <a:avLst/>
            </a:prstGeom>
            <a:noFill/>
            <a:ln>
              <a:noFill/>
            </a:ln>
          </p:spPr>
        </p:pic>
        <p:pic>
          <p:nvPicPr>
            <p:cNvPr id="1955" name="Google Shape;1955;p8"/>
            <p:cNvPicPr preferRelativeResize="0"/>
            <p:nvPr/>
          </p:nvPicPr>
          <p:blipFill rotWithShape="1">
            <a:blip r:embed="rId9">
              <a:alphaModFix/>
            </a:blip>
            <a:srcRect b="0" l="0" r="0" t="0"/>
            <a:stretch/>
          </p:blipFill>
          <p:spPr>
            <a:xfrm>
              <a:off x="1195595" y="2213112"/>
              <a:ext cx="4671000" cy="1647360"/>
            </a:xfrm>
            <a:prstGeom prst="rect">
              <a:avLst/>
            </a:prstGeom>
            <a:noFill/>
            <a:ln>
              <a:noFill/>
            </a:ln>
          </p:spPr>
        </p:pic>
        <p:pic>
          <p:nvPicPr>
            <p:cNvPr id="1956" name="Google Shape;1956;p8"/>
            <p:cNvPicPr preferRelativeResize="0"/>
            <p:nvPr/>
          </p:nvPicPr>
          <p:blipFill rotWithShape="1">
            <a:blip r:embed="rId10">
              <a:alphaModFix/>
            </a:blip>
            <a:srcRect b="0" l="0" r="0" t="0"/>
            <a:stretch/>
          </p:blipFill>
          <p:spPr>
            <a:xfrm>
              <a:off x="1194875" y="3094032"/>
              <a:ext cx="126000" cy="756000"/>
            </a:xfrm>
            <a:prstGeom prst="rect">
              <a:avLst/>
            </a:prstGeom>
            <a:noFill/>
            <a:ln>
              <a:noFill/>
            </a:ln>
          </p:spPr>
        </p:pic>
        <p:pic>
          <p:nvPicPr>
            <p:cNvPr id="1957" name="Google Shape;1957;p8"/>
            <p:cNvPicPr preferRelativeResize="0"/>
            <p:nvPr/>
          </p:nvPicPr>
          <p:blipFill rotWithShape="1">
            <a:blip r:embed="rId11">
              <a:alphaModFix/>
            </a:blip>
            <a:srcRect b="0" l="0" r="0" t="0"/>
            <a:stretch/>
          </p:blipFill>
          <p:spPr>
            <a:xfrm>
              <a:off x="1085435" y="1732152"/>
              <a:ext cx="446400" cy="852840"/>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Jyotshsna S</dc:creator>
</cp:coreProperties>
</file>