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Bookman Old Style"/>
        <a:ea typeface="Bookman Old Style"/>
        <a:cs typeface="Bookman Old Style"/>
        <a:sym typeface="Bookman Old Style"/>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Bookman Old Style"/>
        <a:ea typeface="Bookman Old Style"/>
        <a:cs typeface="Bookman Old Style"/>
        <a:sym typeface="Bookman Old Style"/>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Bookman Old Style"/>
        <a:ea typeface="Bookman Old Style"/>
        <a:cs typeface="Bookman Old Style"/>
        <a:sym typeface="Bookman Old Style"/>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Bookman Old Style"/>
        <a:ea typeface="Bookman Old Style"/>
        <a:cs typeface="Bookman Old Style"/>
        <a:sym typeface="Bookman Old Style"/>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Bookman Old Style"/>
        <a:ea typeface="Bookman Old Style"/>
        <a:cs typeface="Bookman Old Style"/>
        <a:sym typeface="Bookman Old Style"/>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Bookman Old Style"/>
        <a:ea typeface="Bookman Old Style"/>
        <a:cs typeface="Bookman Old Style"/>
        <a:sym typeface="Bookman Old Style"/>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Bookman Old Style"/>
        <a:ea typeface="Bookman Old Style"/>
        <a:cs typeface="Bookman Old Style"/>
        <a:sym typeface="Bookman Old Style"/>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Bookman Old Style"/>
        <a:ea typeface="Bookman Old Style"/>
        <a:cs typeface="Bookman Old Style"/>
        <a:sym typeface="Bookman Old Style"/>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Bookman Old Style"/>
        <a:ea typeface="Bookman Old Style"/>
        <a:cs typeface="Bookman Old Style"/>
        <a:sym typeface="Bookman Old Style"/>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Bookman Old Style"/>
          <a:ea typeface="Bookman Old Style"/>
          <a:cs typeface="Bookman Old Style"/>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a:tcStyle>
        <a:tcBdr/>
        <a:fill>
          <a:solidFill>
            <a:srgbClr val="E8ECF4"/>
          </a:solidFill>
        </a:fill>
      </a:tcStyle>
    </a:band2H>
    <a:firstCol>
      <a:tcTxStyle b="on" i="off">
        <a:font>
          <a:latin typeface="Bookman Old Style"/>
          <a:ea typeface="Bookman Old Style"/>
          <a:cs typeface="Bookman Old Style"/>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Bookman Old Style"/>
          <a:ea typeface="Bookman Old Style"/>
          <a:cs typeface="Bookman Old Style"/>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Bookman Old Style"/>
          <a:ea typeface="Bookman Old Style"/>
          <a:cs typeface="Bookman Old Style"/>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Bookman Old Style"/>
          <a:ea typeface="Bookman Old Style"/>
          <a:cs typeface="Bookman Old Style"/>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a:tcStyle>
        <a:tcBdr/>
        <a:fill>
          <a:solidFill>
            <a:srgbClr val="EFF3E9"/>
          </a:solidFill>
        </a:fill>
      </a:tcStyle>
    </a:band2H>
    <a:firstCol>
      <a:tcTxStyle b="on" i="off">
        <a:font>
          <a:latin typeface="Bookman Old Style"/>
          <a:ea typeface="Bookman Old Style"/>
          <a:cs typeface="Bookman Old Style"/>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Bookman Old Style"/>
          <a:ea typeface="Bookman Old Style"/>
          <a:cs typeface="Bookman Old Style"/>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Bookman Old Style"/>
          <a:ea typeface="Bookman Old Style"/>
          <a:cs typeface="Bookman Old Style"/>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Bookman Old Style"/>
          <a:ea typeface="Bookman Old Style"/>
          <a:cs typeface="Bookman Old Style"/>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a:tcStyle>
        <a:tcBdr/>
        <a:fill>
          <a:solidFill>
            <a:srgbClr val="FDEEE8"/>
          </a:solidFill>
        </a:fill>
      </a:tcStyle>
    </a:band2H>
    <a:firstCol>
      <a:tcTxStyle b="on" i="off">
        <a:font>
          <a:latin typeface="Bookman Old Style"/>
          <a:ea typeface="Bookman Old Style"/>
          <a:cs typeface="Bookman Old Style"/>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Bookman Old Style"/>
          <a:ea typeface="Bookman Old Style"/>
          <a:cs typeface="Bookman Old Style"/>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Bookman Old Style"/>
          <a:ea typeface="Bookman Old Style"/>
          <a:cs typeface="Bookman Old Style"/>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Bookman Old Style"/>
          <a:ea typeface="Bookman Old Style"/>
          <a:cs typeface="Bookman Old Style"/>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
          <a:latin typeface="Bookman Old Style"/>
          <a:ea typeface="Bookman Old Style"/>
          <a:cs typeface="Bookman Old Styl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Bookman Old Style"/>
          <a:ea typeface="Bookman Old Style"/>
          <a:cs typeface="Bookman Old Style"/>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Bookman Old Style"/>
          <a:ea typeface="Bookman Old Style"/>
          <a:cs typeface="Bookman Old Style"/>
        </a:font>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Bookman Old Style"/>
          <a:ea typeface="Bookman Old Style"/>
          <a:cs typeface="Bookman Old Style"/>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
          <a:latin typeface="Bookman Old Style"/>
          <a:ea typeface="Bookman Old Style"/>
          <a:cs typeface="Bookman Old Style"/>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
          <a:latin typeface="Bookman Old Style"/>
          <a:ea typeface="Bookman Old Style"/>
          <a:cs typeface="Bookman Old Style"/>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
          <a:latin typeface="Bookman Old Style"/>
          <a:ea typeface="Bookman Old Style"/>
          <a:cs typeface="Bookman Old Style"/>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
          <a:latin typeface="Bookman Old Style"/>
          <a:ea typeface="Bookman Old Style"/>
          <a:cs typeface="Bookman Old Style"/>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
          <a:latin typeface="Bookman Old Style"/>
          <a:ea typeface="Bookman Old Style"/>
          <a:cs typeface="Bookman Old Style"/>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
          <a:latin typeface="Bookman Old Style"/>
          <a:ea typeface="Bookman Old Style"/>
          <a:cs typeface="Bookman Old Style"/>
        </a:font>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
          <a:latin typeface="Bookman Old Style"/>
          <a:ea typeface="Bookman Old Style"/>
          <a:cs typeface="Bookman Old Style"/>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9" d="100"/>
          <a:sy n="69" d="100"/>
        </p:scale>
        <p:origin x="540" y="6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0" name="Shape 110"/>
          <p:cNvSpPr>
            <a:spLocks noGrp="1" noRot="1" noChangeAspect="1"/>
          </p:cNvSpPr>
          <p:nvPr>
            <p:ph type="sldImg"/>
          </p:nvPr>
        </p:nvSpPr>
        <p:spPr>
          <a:xfrm>
            <a:off x="1143000" y="685800"/>
            <a:ext cx="4572000" cy="3429000"/>
          </a:xfrm>
          <a:prstGeom prst="rect">
            <a:avLst/>
          </a:prstGeom>
        </p:spPr>
        <p:txBody>
          <a:bodyPr/>
          <a:lstStyle/>
          <a:p>
            <a:endParaRPr/>
          </a:p>
        </p:txBody>
      </p:sp>
      <p:sp>
        <p:nvSpPr>
          <p:cNvPr id="111" name="Shape 111"/>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2275094901"/>
      </p:ext>
    </p:extLst>
  </p:cSld>
  <p:clrMap bg1="lt1" tx1="dk1" bg2="lt2" tx2="dk2" accent1="accent1" accent2="accent2" accent3="accent3" accent4="accent4" accent5="accent5" accent6="accent6" hlink="hlink" folHlink="folHlink"/>
  <p:notesStyle>
    <a:lvl1pPr latinLnBrk="0">
      <a:defRPr sz="1200">
        <a:latin typeface="+mj-lt"/>
        <a:ea typeface="+mj-ea"/>
        <a:cs typeface="+mj-cs"/>
        <a:sym typeface="Calibri"/>
      </a:defRPr>
    </a:lvl1pPr>
    <a:lvl2pPr indent="228600" latinLnBrk="0">
      <a:defRPr sz="1200">
        <a:latin typeface="+mj-lt"/>
        <a:ea typeface="+mj-ea"/>
        <a:cs typeface="+mj-cs"/>
        <a:sym typeface="Calibri"/>
      </a:defRPr>
    </a:lvl2pPr>
    <a:lvl3pPr indent="457200" latinLnBrk="0">
      <a:defRPr sz="1200">
        <a:latin typeface="+mj-lt"/>
        <a:ea typeface="+mj-ea"/>
        <a:cs typeface="+mj-cs"/>
        <a:sym typeface="Calibri"/>
      </a:defRPr>
    </a:lvl3pPr>
    <a:lvl4pPr indent="685800" latinLnBrk="0">
      <a:defRPr sz="1200">
        <a:latin typeface="+mj-lt"/>
        <a:ea typeface="+mj-ea"/>
        <a:cs typeface="+mj-cs"/>
        <a:sym typeface="Calibri"/>
      </a:defRPr>
    </a:lvl4pPr>
    <a:lvl5pPr indent="914400" latinLnBrk="0">
      <a:defRPr sz="1200">
        <a:latin typeface="+mj-lt"/>
        <a:ea typeface="+mj-ea"/>
        <a:cs typeface="+mj-cs"/>
        <a:sym typeface="Calibri"/>
      </a:defRPr>
    </a:lvl5pPr>
    <a:lvl6pPr indent="1143000" latinLnBrk="0">
      <a:defRPr sz="1200">
        <a:latin typeface="+mj-lt"/>
        <a:ea typeface="+mj-ea"/>
        <a:cs typeface="+mj-cs"/>
        <a:sym typeface="Calibri"/>
      </a:defRPr>
    </a:lvl6pPr>
    <a:lvl7pPr indent="1371600" latinLnBrk="0">
      <a:defRPr sz="1200">
        <a:latin typeface="+mj-lt"/>
        <a:ea typeface="+mj-ea"/>
        <a:cs typeface="+mj-cs"/>
        <a:sym typeface="Calibri"/>
      </a:defRPr>
    </a:lvl7pPr>
    <a:lvl8pPr indent="1600200" latinLnBrk="0">
      <a:defRPr sz="1200">
        <a:latin typeface="+mj-lt"/>
        <a:ea typeface="+mj-ea"/>
        <a:cs typeface="+mj-cs"/>
        <a:sym typeface="Calibri"/>
      </a:defRPr>
    </a:lvl8pPr>
    <a:lvl9pPr indent="1828800" latinLnBrk="0">
      <a:defRPr sz="1200">
        <a:latin typeface="+mj-lt"/>
        <a:ea typeface="+mj-ea"/>
        <a:cs typeface="+mj-cs"/>
        <a:sym typeface="Calibri"/>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33587897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sp>
        <p:nvSpPr>
          <p:cNvPr id="13" name="Line 6"/>
          <p:cNvSpPr/>
          <p:nvPr/>
        </p:nvSpPr>
        <p:spPr>
          <a:xfrm>
            <a:off x="812800" y="914400"/>
            <a:ext cx="10668000" cy="0"/>
          </a:xfrm>
          <a:prstGeom prst="line">
            <a:avLst/>
          </a:prstGeom>
          <a:ln w="57150">
            <a:solidFill>
              <a:srgbClr val="000000"/>
            </a:solidFill>
          </a:ln>
        </p:spPr>
        <p:txBody>
          <a:bodyPr lIns="45719" rIns="45719"/>
          <a:lstStyle/>
          <a:p>
            <a:endParaRPr/>
          </a:p>
        </p:txBody>
      </p:sp>
      <p:pic>
        <p:nvPicPr>
          <p:cNvPr id="14" name="Picture 7" descr="Picture 7"/>
          <p:cNvPicPr>
            <a:picLocks noChangeAspect="1"/>
          </p:cNvPicPr>
          <p:nvPr/>
        </p:nvPicPr>
        <p:blipFill>
          <a:blip r:embed="rId2"/>
          <a:srcRect b="18045"/>
          <a:stretch>
            <a:fillRect/>
          </a:stretch>
        </p:blipFill>
        <p:spPr>
          <a:xfrm>
            <a:off x="0" y="5991366"/>
            <a:ext cx="12192000" cy="866634"/>
          </a:xfrm>
          <a:prstGeom prst="rect">
            <a:avLst/>
          </a:prstGeom>
          <a:ln w="12700">
            <a:miter lim="400000"/>
          </a:ln>
        </p:spPr>
      </p:pic>
      <p:sp>
        <p:nvSpPr>
          <p:cNvPr id="15" name="Title Text"/>
          <p:cNvSpPr txBox="1">
            <a:spLocks noGrp="1"/>
          </p:cNvSpPr>
          <p:nvPr>
            <p:ph type="title"/>
          </p:nvPr>
        </p:nvSpPr>
        <p:spPr>
          <a:xfrm>
            <a:off x="1050877" y="1322386"/>
            <a:ext cx="10363201" cy="1470026"/>
          </a:xfrm>
          <a:prstGeom prst="rect">
            <a:avLst/>
          </a:prstGeom>
        </p:spPr>
        <p:txBody>
          <a:bodyPr/>
          <a:lstStyle/>
          <a:p>
            <a:r>
              <a:t>Title Text</a:t>
            </a:r>
          </a:p>
        </p:txBody>
      </p:sp>
      <p:sp>
        <p:nvSpPr>
          <p:cNvPr id="16" name="Body Level One…"/>
          <p:cNvSpPr txBox="1">
            <a:spLocks noGrp="1"/>
          </p:cNvSpPr>
          <p:nvPr>
            <p:ph type="body" sz="quarter" idx="1"/>
          </p:nvPr>
        </p:nvSpPr>
        <p:spPr>
          <a:xfrm>
            <a:off x="2032000" y="3326641"/>
            <a:ext cx="8534400" cy="1752601"/>
          </a:xfrm>
          <a:prstGeom prst="rect">
            <a:avLst/>
          </a:prstGeom>
        </p:spPr>
        <p:txBody>
          <a:bodyPr/>
          <a:lstStyle>
            <a:lvl1pPr marL="0" indent="0" algn="ctr">
              <a:lnSpc>
                <a:spcPct val="100000"/>
              </a:lnSpc>
              <a:spcBef>
                <a:spcPts val="400"/>
              </a:spcBef>
              <a:buSzTx/>
              <a:buFontTx/>
              <a:buNone/>
              <a:defRPr sz="2000" b="1">
                <a:solidFill>
                  <a:srgbClr val="17375E"/>
                </a:solidFill>
                <a:latin typeface="Verdana"/>
                <a:ea typeface="Verdana"/>
                <a:cs typeface="Verdana"/>
                <a:sym typeface="Verdana"/>
              </a:defRPr>
            </a:lvl1pPr>
            <a:lvl2pPr marL="0" indent="457200" algn="ctr">
              <a:lnSpc>
                <a:spcPct val="100000"/>
              </a:lnSpc>
              <a:spcBef>
                <a:spcPts val="400"/>
              </a:spcBef>
              <a:buSzTx/>
              <a:buFontTx/>
              <a:buNone/>
              <a:defRPr sz="2000" b="1">
                <a:solidFill>
                  <a:srgbClr val="17375E"/>
                </a:solidFill>
                <a:latin typeface="Verdana"/>
                <a:ea typeface="Verdana"/>
                <a:cs typeface="Verdana"/>
                <a:sym typeface="Verdana"/>
              </a:defRPr>
            </a:lvl2pPr>
            <a:lvl3pPr marL="0" indent="914400" algn="ctr">
              <a:lnSpc>
                <a:spcPct val="100000"/>
              </a:lnSpc>
              <a:spcBef>
                <a:spcPts val="400"/>
              </a:spcBef>
              <a:buSzTx/>
              <a:buFontTx/>
              <a:buNone/>
              <a:defRPr sz="2000" b="1">
                <a:solidFill>
                  <a:srgbClr val="17375E"/>
                </a:solidFill>
                <a:latin typeface="Verdana"/>
                <a:ea typeface="Verdana"/>
                <a:cs typeface="Verdana"/>
                <a:sym typeface="Verdana"/>
              </a:defRPr>
            </a:lvl3pPr>
            <a:lvl4pPr marL="0" indent="1371600" algn="ctr">
              <a:lnSpc>
                <a:spcPct val="100000"/>
              </a:lnSpc>
              <a:spcBef>
                <a:spcPts val="400"/>
              </a:spcBef>
              <a:buSzTx/>
              <a:buFontTx/>
              <a:buNone/>
              <a:defRPr sz="2000" b="1">
                <a:solidFill>
                  <a:srgbClr val="17375E"/>
                </a:solidFill>
                <a:latin typeface="Verdana"/>
                <a:ea typeface="Verdana"/>
                <a:cs typeface="Verdana"/>
                <a:sym typeface="Verdana"/>
              </a:defRPr>
            </a:lvl4pPr>
            <a:lvl5pPr marL="0" indent="1828800" algn="ctr">
              <a:lnSpc>
                <a:spcPct val="100000"/>
              </a:lnSpc>
              <a:spcBef>
                <a:spcPts val="400"/>
              </a:spcBef>
              <a:buSzTx/>
              <a:buFontTx/>
              <a:buNone/>
              <a:defRPr sz="2000" b="1">
                <a:solidFill>
                  <a:srgbClr val="17375E"/>
                </a:solidFill>
                <a:latin typeface="Verdana"/>
                <a:ea typeface="Verdana"/>
                <a:cs typeface="Verdana"/>
                <a:sym typeface="Verdana"/>
              </a:defRPr>
            </a:lvl5pPr>
          </a:lstStyle>
          <a:p>
            <a:r>
              <a:t>Body Level One</a:t>
            </a:r>
          </a:p>
          <a:p>
            <a:pPr lvl="1"/>
            <a:r>
              <a:t>Body Level Two</a:t>
            </a:r>
          </a:p>
          <a:p>
            <a:pPr lvl="2"/>
            <a:r>
              <a:t>Body Level Three</a:t>
            </a:r>
          </a:p>
          <a:p>
            <a:pPr lvl="3"/>
            <a:r>
              <a:t>Body Level Four</a:t>
            </a:r>
          </a:p>
          <a:p>
            <a:pPr lvl="4"/>
            <a:r>
              <a:t>Body Level Five</a:t>
            </a:r>
          </a:p>
        </p:txBody>
      </p:sp>
      <p:sp>
        <p:nvSpPr>
          <p:cNvPr id="1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24" name="Title Text"/>
          <p:cNvSpPr txBox="1">
            <a:spLocks noGrp="1"/>
          </p:cNvSpPr>
          <p:nvPr>
            <p:ph type="title"/>
          </p:nvPr>
        </p:nvSpPr>
        <p:spPr>
          <a:prstGeom prst="rect">
            <a:avLst/>
          </a:prstGeom>
        </p:spPr>
        <p:txBody>
          <a:bodyPr/>
          <a:lstStyle/>
          <a:p>
            <a:r>
              <a:t>Title Text</a:t>
            </a:r>
          </a:p>
        </p:txBody>
      </p:sp>
      <p:sp>
        <p:nvSpPr>
          <p:cNvPr id="25"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Section Header">
    <p:spTree>
      <p:nvGrpSpPr>
        <p:cNvPr id="1" name=""/>
        <p:cNvGrpSpPr/>
        <p:nvPr/>
      </p:nvGrpSpPr>
      <p:grpSpPr>
        <a:xfrm>
          <a:off x="0" y="0"/>
          <a:ext cx="0" cy="0"/>
          <a:chOff x="0" y="0"/>
          <a:chExt cx="0" cy="0"/>
        </a:xfrm>
      </p:grpSpPr>
      <p:sp>
        <p:nvSpPr>
          <p:cNvPr id="33" name="Line 6"/>
          <p:cNvSpPr/>
          <p:nvPr/>
        </p:nvSpPr>
        <p:spPr>
          <a:xfrm>
            <a:off x="812800" y="914400"/>
            <a:ext cx="10668000" cy="0"/>
          </a:xfrm>
          <a:prstGeom prst="line">
            <a:avLst/>
          </a:prstGeom>
          <a:ln w="57150">
            <a:solidFill>
              <a:srgbClr val="000000"/>
            </a:solidFill>
          </a:ln>
        </p:spPr>
        <p:txBody>
          <a:bodyPr lIns="45719" rIns="45719"/>
          <a:lstStyle/>
          <a:p>
            <a:endParaRPr/>
          </a:p>
        </p:txBody>
      </p:sp>
      <p:pic>
        <p:nvPicPr>
          <p:cNvPr id="34" name="Picture 7" descr="Picture 7"/>
          <p:cNvPicPr>
            <a:picLocks noChangeAspect="1"/>
          </p:cNvPicPr>
          <p:nvPr/>
        </p:nvPicPr>
        <p:blipFill>
          <a:blip r:embed="rId2"/>
          <a:srcRect b="18045"/>
          <a:stretch>
            <a:fillRect/>
          </a:stretch>
        </p:blipFill>
        <p:spPr>
          <a:xfrm>
            <a:off x="0" y="5991366"/>
            <a:ext cx="12192000" cy="866634"/>
          </a:xfrm>
          <a:prstGeom prst="rect">
            <a:avLst/>
          </a:prstGeom>
          <a:ln w="12700">
            <a:miter lim="400000"/>
          </a:ln>
        </p:spPr>
      </p:pic>
      <p:sp>
        <p:nvSpPr>
          <p:cNvPr id="35" name="Title Text"/>
          <p:cNvSpPr txBox="1">
            <a:spLocks noGrp="1"/>
          </p:cNvSpPr>
          <p:nvPr>
            <p:ph type="title"/>
          </p:nvPr>
        </p:nvSpPr>
        <p:spPr>
          <a:xfrm>
            <a:off x="963084" y="4406903"/>
            <a:ext cx="10363201" cy="1362076"/>
          </a:xfrm>
          <a:prstGeom prst="rect">
            <a:avLst/>
          </a:prstGeom>
        </p:spPr>
        <p:txBody>
          <a:bodyPr anchor="t"/>
          <a:lstStyle>
            <a:lvl1pPr>
              <a:defRPr sz="4000" cap="all">
                <a:solidFill>
                  <a:srgbClr val="FF0000"/>
                </a:solidFill>
              </a:defRPr>
            </a:lvl1pPr>
          </a:lstStyle>
          <a:p>
            <a:r>
              <a:t>Title Text</a:t>
            </a:r>
          </a:p>
        </p:txBody>
      </p:sp>
      <p:sp>
        <p:nvSpPr>
          <p:cNvPr id="36" name="Body Level One…"/>
          <p:cNvSpPr txBox="1">
            <a:spLocks noGrp="1"/>
          </p:cNvSpPr>
          <p:nvPr>
            <p:ph type="body" sz="quarter" idx="1"/>
          </p:nvPr>
        </p:nvSpPr>
        <p:spPr>
          <a:xfrm>
            <a:off x="963084" y="2906713"/>
            <a:ext cx="10363201" cy="1500188"/>
          </a:xfrm>
          <a:prstGeom prst="rect">
            <a:avLst/>
          </a:prstGeom>
        </p:spPr>
        <p:txBody>
          <a:bodyPr anchor="b"/>
          <a:lstStyle>
            <a:lvl1pPr marL="0" indent="0" algn="l">
              <a:lnSpc>
                <a:spcPct val="100000"/>
              </a:lnSpc>
              <a:spcBef>
                <a:spcPts val="400"/>
              </a:spcBef>
              <a:buSzTx/>
              <a:buFontTx/>
              <a:buNone/>
              <a:defRPr sz="2000">
                <a:solidFill>
                  <a:srgbClr val="888888"/>
                </a:solidFill>
                <a:latin typeface="Verdana"/>
                <a:ea typeface="Verdana"/>
                <a:cs typeface="Verdana"/>
                <a:sym typeface="Verdana"/>
              </a:defRPr>
            </a:lvl1pPr>
            <a:lvl2pPr marL="0" indent="457200" algn="l">
              <a:lnSpc>
                <a:spcPct val="100000"/>
              </a:lnSpc>
              <a:spcBef>
                <a:spcPts val="400"/>
              </a:spcBef>
              <a:buSzTx/>
              <a:buFontTx/>
              <a:buNone/>
              <a:defRPr sz="2000">
                <a:solidFill>
                  <a:srgbClr val="888888"/>
                </a:solidFill>
                <a:latin typeface="Verdana"/>
                <a:ea typeface="Verdana"/>
                <a:cs typeface="Verdana"/>
                <a:sym typeface="Verdana"/>
              </a:defRPr>
            </a:lvl2pPr>
            <a:lvl3pPr marL="0" indent="914400" algn="l">
              <a:lnSpc>
                <a:spcPct val="100000"/>
              </a:lnSpc>
              <a:spcBef>
                <a:spcPts val="400"/>
              </a:spcBef>
              <a:buSzTx/>
              <a:buFontTx/>
              <a:buNone/>
              <a:defRPr sz="2000">
                <a:solidFill>
                  <a:srgbClr val="888888"/>
                </a:solidFill>
                <a:latin typeface="Verdana"/>
                <a:ea typeface="Verdana"/>
                <a:cs typeface="Verdana"/>
                <a:sym typeface="Verdana"/>
              </a:defRPr>
            </a:lvl3pPr>
            <a:lvl4pPr marL="0" indent="1371600" algn="l">
              <a:lnSpc>
                <a:spcPct val="100000"/>
              </a:lnSpc>
              <a:spcBef>
                <a:spcPts val="400"/>
              </a:spcBef>
              <a:buSzTx/>
              <a:buFontTx/>
              <a:buNone/>
              <a:defRPr sz="2000">
                <a:solidFill>
                  <a:srgbClr val="888888"/>
                </a:solidFill>
                <a:latin typeface="Verdana"/>
                <a:ea typeface="Verdana"/>
                <a:cs typeface="Verdana"/>
                <a:sym typeface="Verdana"/>
              </a:defRPr>
            </a:lvl4pPr>
            <a:lvl5pPr marL="0" indent="1828800" algn="l">
              <a:lnSpc>
                <a:spcPct val="100000"/>
              </a:lnSpc>
              <a:spcBef>
                <a:spcPts val="400"/>
              </a:spcBef>
              <a:buSzTx/>
              <a:buFontTx/>
              <a:buNone/>
              <a:defRPr sz="2000">
                <a:solidFill>
                  <a:srgbClr val="888888"/>
                </a:solidFill>
                <a:latin typeface="Verdana"/>
                <a:ea typeface="Verdana"/>
                <a:cs typeface="Verdana"/>
                <a:sym typeface="Verdana"/>
              </a:defRPr>
            </a:lvl5pPr>
          </a:lstStyle>
          <a:p>
            <a:r>
              <a:t>Body Level One</a:t>
            </a:r>
          </a:p>
          <a:p>
            <a:pPr lvl="1"/>
            <a:r>
              <a:t>Body Level Two</a:t>
            </a:r>
          </a:p>
          <a:p>
            <a:pPr lvl="2"/>
            <a:r>
              <a:t>Body Level Three</a:t>
            </a:r>
          </a:p>
          <a:p>
            <a:pPr lvl="3"/>
            <a:r>
              <a:t>Body Level Four</a:t>
            </a:r>
          </a:p>
          <a:p>
            <a:pPr lvl="4"/>
            <a:r>
              <a:t>Body Level Five</a:t>
            </a:r>
          </a:p>
        </p:txBody>
      </p:sp>
      <p:sp>
        <p:nvSpPr>
          <p:cNvPr id="3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Two Content">
    <p:spTree>
      <p:nvGrpSpPr>
        <p:cNvPr id="1" name=""/>
        <p:cNvGrpSpPr/>
        <p:nvPr/>
      </p:nvGrpSpPr>
      <p:grpSpPr>
        <a:xfrm>
          <a:off x="0" y="0"/>
          <a:ext cx="0" cy="0"/>
          <a:chOff x="0" y="0"/>
          <a:chExt cx="0" cy="0"/>
        </a:xfrm>
      </p:grpSpPr>
      <p:sp>
        <p:nvSpPr>
          <p:cNvPr id="44" name="Line 6"/>
          <p:cNvSpPr/>
          <p:nvPr/>
        </p:nvSpPr>
        <p:spPr>
          <a:xfrm>
            <a:off x="812800" y="914400"/>
            <a:ext cx="10668000" cy="0"/>
          </a:xfrm>
          <a:prstGeom prst="line">
            <a:avLst/>
          </a:prstGeom>
          <a:ln w="57150">
            <a:solidFill>
              <a:srgbClr val="000000"/>
            </a:solidFill>
          </a:ln>
        </p:spPr>
        <p:txBody>
          <a:bodyPr lIns="45719" rIns="45719"/>
          <a:lstStyle/>
          <a:p>
            <a:endParaRPr/>
          </a:p>
        </p:txBody>
      </p:sp>
      <p:pic>
        <p:nvPicPr>
          <p:cNvPr id="45" name="Picture 7" descr="Picture 7"/>
          <p:cNvPicPr>
            <a:picLocks noChangeAspect="1"/>
          </p:cNvPicPr>
          <p:nvPr/>
        </p:nvPicPr>
        <p:blipFill>
          <a:blip r:embed="rId2"/>
          <a:srcRect b="18045"/>
          <a:stretch>
            <a:fillRect/>
          </a:stretch>
        </p:blipFill>
        <p:spPr>
          <a:xfrm>
            <a:off x="0" y="5991366"/>
            <a:ext cx="12192000" cy="866634"/>
          </a:xfrm>
          <a:prstGeom prst="rect">
            <a:avLst/>
          </a:prstGeom>
          <a:ln w="12700">
            <a:miter lim="400000"/>
          </a:ln>
        </p:spPr>
      </p:pic>
      <p:sp>
        <p:nvSpPr>
          <p:cNvPr id="46" name="Title Text"/>
          <p:cNvSpPr txBox="1">
            <a:spLocks noGrp="1"/>
          </p:cNvSpPr>
          <p:nvPr>
            <p:ph type="title"/>
          </p:nvPr>
        </p:nvSpPr>
        <p:spPr>
          <a:prstGeom prst="rect">
            <a:avLst/>
          </a:prstGeom>
        </p:spPr>
        <p:txBody>
          <a:bodyPr/>
          <a:lstStyle>
            <a:lvl1pPr>
              <a:defRPr>
                <a:solidFill>
                  <a:srgbClr val="FF0000"/>
                </a:solidFill>
              </a:defRPr>
            </a:lvl1pPr>
          </a:lstStyle>
          <a:p>
            <a:r>
              <a:t>Title Text</a:t>
            </a:r>
          </a:p>
        </p:txBody>
      </p:sp>
      <p:sp>
        <p:nvSpPr>
          <p:cNvPr id="47" name="Body Level One…"/>
          <p:cNvSpPr txBox="1">
            <a:spLocks noGrp="1"/>
          </p:cNvSpPr>
          <p:nvPr>
            <p:ph type="body" sz="half" idx="1"/>
          </p:nvPr>
        </p:nvSpPr>
        <p:spPr>
          <a:xfrm>
            <a:off x="609600" y="1600203"/>
            <a:ext cx="5384800" cy="4525963"/>
          </a:xfrm>
          <a:prstGeom prst="rect">
            <a:avLst/>
          </a:prstGeom>
        </p:spPr>
        <p:txBody>
          <a:bodyPr/>
          <a:lstStyle>
            <a:lvl1pPr marL="257175" indent="-257175" algn="l">
              <a:lnSpc>
                <a:spcPct val="100000"/>
              </a:lnSpc>
              <a:spcBef>
                <a:spcPts val="600"/>
              </a:spcBef>
            </a:lvl1pPr>
            <a:lvl2pPr marL="707231" indent="-250031" algn="l">
              <a:lnSpc>
                <a:spcPct val="100000"/>
              </a:lnSpc>
              <a:spcBef>
                <a:spcPts val="600"/>
              </a:spcBef>
            </a:lvl2pPr>
            <a:lvl3pPr marL="1154430" indent="-240030" algn="l">
              <a:lnSpc>
                <a:spcPct val="100000"/>
              </a:lnSpc>
              <a:spcBef>
                <a:spcPts val="600"/>
              </a:spcBef>
            </a:lvl3pPr>
            <a:lvl4pPr marL="1638300" indent="-266700" algn="l">
              <a:lnSpc>
                <a:spcPct val="100000"/>
              </a:lnSpc>
              <a:spcBef>
                <a:spcPts val="600"/>
              </a:spcBef>
            </a:lvl4pPr>
            <a:lvl5pPr marL="2095500" indent="-266700" algn="l">
              <a:lnSpc>
                <a:spcPct val="100000"/>
              </a:lnSpc>
              <a:spcBef>
                <a:spcPts val="600"/>
              </a:spcBef>
            </a:lvl5pPr>
          </a:lstStyle>
          <a:p>
            <a:r>
              <a:t>Body Level One</a:t>
            </a:r>
          </a:p>
          <a:p>
            <a:pPr lvl="1"/>
            <a:r>
              <a:t>Body Level Two</a:t>
            </a:r>
          </a:p>
          <a:p>
            <a:pPr lvl="2"/>
            <a:r>
              <a:t>Body Level Three</a:t>
            </a:r>
          </a:p>
          <a:p>
            <a:pPr lvl="3"/>
            <a:r>
              <a:t>Body Level Four</a:t>
            </a:r>
          </a:p>
          <a:p>
            <a:pPr lvl="4"/>
            <a:r>
              <a:t>Body Level Five</a:t>
            </a:r>
          </a:p>
        </p:txBody>
      </p:sp>
      <p:sp>
        <p:nvSpPr>
          <p:cNvPr id="4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Comparison">
    <p:spTree>
      <p:nvGrpSpPr>
        <p:cNvPr id="1" name=""/>
        <p:cNvGrpSpPr/>
        <p:nvPr/>
      </p:nvGrpSpPr>
      <p:grpSpPr>
        <a:xfrm>
          <a:off x="0" y="0"/>
          <a:ext cx="0" cy="0"/>
          <a:chOff x="0" y="0"/>
          <a:chExt cx="0" cy="0"/>
        </a:xfrm>
      </p:grpSpPr>
      <p:sp>
        <p:nvSpPr>
          <p:cNvPr id="55" name="Line 6"/>
          <p:cNvSpPr/>
          <p:nvPr/>
        </p:nvSpPr>
        <p:spPr>
          <a:xfrm>
            <a:off x="812800" y="914400"/>
            <a:ext cx="10668000" cy="0"/>
          </a:xfrm>
          <a:prstGeom prst="line">
            <a:avLst/>
          </a:prstGeom>
          <a:ln w="57150">
            <a:solidFill>
              <a:srgbClr val="000000"/>
            </a:solidFill>
          </a:ln>
        </p:spPr>
        <p:txBody>
          <a:bodyPr lIns="45719" rIns="45719"/>
          <a:lstStyle/>
          <a:p>
            <a:endParaRPr/>
          </a:p>
        </p:txBody>
      </p:sp>
      <p:pic>
        <p:nvPicPr>
          <p:cNvPr id="56" name="Picture 7" descr="Picture 7"/>
          <p:cNvPicPr>
            <a:picLocks noChangeAspect="1"/>
          </p:cNvPicPr>
          <p:nvPr/>
        </p:nvPicPr>
        <p:blipFill>
          <a:blip r:embed="rId2"/>
          <a:srcRect b="18045"/>
          <a:stretch>
            <a:fillRect/>
          </a:stretch>
        </p:blipFill>
        <p:spPr>
          <a:xfrm>
            <a:off x="0" y="5991366"/>
            <a:ext cx="12192000" cy="866634"/>
          </a:xfrm>
          <a:prstGeom prst="rect">
            <a:avLst/>
          </a:prstGeom>
          <a:ln w="12700">
            <a:miter lim="400000"/>
          </a:ln>
        </p:spPr>
      </p:pic>
      <p:sp>
        <p:nvSpPr>
          <p:cNvPr id="57" name="Title Text"/>
          <p:cNvSpPr txBox="1">
            <a:spLocks noGrp="1"/>
          </p:cNvSpPr>
          <p:nvPr>
            <p:ph type="title"/>
          </p:nvPr>
        </p:nvSpPr>
        <p:spPr>
          <a:xfrm>
            <a:off x="859367" y="304800"/>
            <a:ext cx="10668001" cy="487363"/>
          </a:xfrm>
          <a:prstGeom prst="rect">
            <a:avLst/>
          </a:prstGeom>
        </p:spPr>
        <p:txBody>
          <a:bodyPr/>
          <a:lstStyle>
            <a:lvl1pPr>
              <a:defRPr>
                <a:solidFill>
                  <a:srgbClr val="FF0000"/>
                </a:solidFill>
              </a:defRPr>
            </a:lvl1pPr>
          </a:lstStyle>
          <a:p>
            <a:r>
              <a:t>Title Text</a:t>
            </a:r>
          </a:p>
        </p:txBody>
      </p:sp>
      <p:sp>
        <p:nvSpPr>
          <p:cNvPr id="58" name="Body Level One…"/>
          <p:cNvSpPr txBox="1">
            <a:spLocks noGrp="1"/>
          </p:cNvSpPr>
          <p:nvPr>
            <p:ph type="body" sz="quarter" idx="1"/>
          </p:nvPr>
        </p:nvSpPr>
        <p:spPr>
          <a:xfrm>
            <a:off x="609600" y="1535112"/>
            <a:ext cx="5386917" cy="639763"/>
          </a:xfrm>
          <a:prstGeom prst="rect">
            <a:avLst/>
          </a:prstGeom>
        </p:spPr>
        <p:txBody>
          <a:bodyPr anchor="b"/>
          <a:lstStyle>
            <a:lvl1pPr marL="0" indent="0" algn="l">
              <a:lnSpc>
                <a:spcPct val="100000"/>
              </a:lnSpc>
              <a:spcBef>
                <a:spcPts val="500"/>
              </a:spcBef>
              <a:buSzTx/>
              <a:buFontTx/>
              <a:buNone/>
              <a:defRPr sz="2400" b="1">
                <a:latin typeface="Verdana"/>
                <a:ea typeface="Verdana"/>
                <a:cs typeface="Verdana"/>
                <a:sym typeface="Verdana"/>
              </a:defRPr>
            </a:lvl1pPr>
            <a:lvl2pPr marL="0" indent="457200" algn="l">
              <a:lnSpc>
                <a:spcPct val="100000"/>
              </a:lnSpc>
              <a:spcBef>
                <a:spcPts val="500"/>
              </a:spcBef>
              <a:buSzTx/>
              <a:buFontTx/>
              <a:buNone/>
              <a:defRPr sz="2400" b="1">
                <a:latin typeface="Verdana"/>
                <a:ea typeface="Verdana"/>
                <a:cs typeface="Verdana"/>
                <a:sym typeface="Verdana"/>
              </a:defRPr>
            </a:lvl2pPr>
            <a:lvl3pPr marL="0" indent="914400" algn="l">
              <a:lnSpc>
                <a:spcPct val="100000"/>
              </a:lnSpc>
              <a:spcBef>
                <a:spcPts val="500"/>
              </a:spcBef>
              <a:buSzTx/>
              <a:buFontTx/>
              <a:buNone/>
              <a:defRPr sz="2400" b="1">
                <a:latin typeface="Verdana"/>
                <a:ea typeface="Verdana"/>
                <a:cs typeface="Verdana"/>
                <a:sym typeface="Verdana"/>
              </a:defRPr>
            </a:lvl3pPr>
            <a:lvl4pPr marL="0" indent="1371600" algn="l">
              <a:lnSpc>
                <a:spcPct val="100000"/>
              </a:lnSpc>
              <a:spcBef>
                <a:spcPts val="500"/>
              </a:spcBef>
              <a:buSzTx/>
              <a:buFontTx/>
              <a:buNone/>
              <a:defRPr sz="2400" b="1">
                <a:latin typeface="Verdana"/>
                <a:ea typeface="Verdana"/>
                <a:cs typeface="Verdana"/>
                <a:sym typeface="Verdana"/>
              </a:defRPr>
            </a:lvl4pPr>
            <a:lvl5pPr marL="0" indent="1828800" algn="l">
              <a:lnSpc>
                <a:spcPct val="100000"/>
              </a:lnSpc>
              <a:spcBef>
                <a:spcPts val="500"/>
              </a:spcBef>
              <a:buSzTx/>
              <a:buFontTx/>
              <a:buNone/>
              <a:defRPr sz="2400" b="1">
                <a:latin typeface="Verdana"/>
                <a:ea typeface="Verdana"/>
                <a:cs typeface="Verdana"/>
                <a:sym typeface="Verdana"/>
              </a:defRPr>
            </a:lvl5pPr>
          </a:lstStyle>
          <a:p>
            <a:r>
              <a:t>Body Level One</a:t>
            </a:r>
          </a:p>
          <a:p>
            <a:pPr lvl="1"/>
            <a:r>
              <a:t>Body Level Two</a:t>
            </a:r>
          </a:p>
          <a:p>
            <a:pPr lvl="2"/>
            <a:r>
              <a:t>Body Level Three</a:t>
            </a:r>
          </a:p>
          <a:p>
            <a:pPr lvl="3"/>
            <a:r>
              <a:t>Body Level Four</a:t>
            </a:r>
          </a:p>
          <a:p>
            <a:pPr lvl="4"/>
            <a:r>
              <a:t>Body Level Five</a:t>
            </a:r>
          </a:p>
        </p:txBody>
      </p:sp>
      <p:sp>
        <p:nvSpPr>
          <p:cNvPr id="59" name="Text Placeholder 4"/>
          <p:cNvSpPr>
            <a:spLocks noGrp="1"/>
          </p:cNvSpPr>
          <p:nvPr>
            <p:ph type="body" sz="quarter" idx="21"/>
          </p:nvPr>
        </p:nvSpPr>
        <p:spPr>
          <a:xfrm>
            <a:off x="6193368" y="1535112"/>
            <a:ext cx="5389034" cy="639763"/>
          </a:xfrm>
          <a:prstGeom prst="rect">
            <a:avLst/>
          </a:prstGeom>
        </p:spPr>
        <p:txBody>
          <a:bodyPr anchor="b"/>
          <a:lstStyle/>
          <a:p>
            <a:pPr marL="0" indent="0" algn="l">
              <a:lnSpc>
                <a:spcPct val="100000"/>
              </a:lnSpc>
              <a:spcBef>
                <a:spcPts val="500"/>
              </a:spcBef>
              <a:buSzTx/>
              <a:buFontTx/>
              <a:buNone/>
              <a:defRPr sz="2400" b="1">
                <a:latin typeface="Verdana"/>
                <a:ea typeface="Verdana"/>
                <a:cs typeface="Verdana"/>
                <a:sym typeface="Verdana"/>
              </a:defRPr>
            </a:pPr>
            <a:endParaRPr/>
          </a:p>
        </p:txBody>
      </p:sp>
      <p:sp>
        <p:nvSpPr>
          <p:cNvPr id="6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x">
  <p:cSld name="Title Only">
    <p:spTree>
      <p:nvGrpSpPr>
        <p:cNvPr id="1" name=""/>
        <p:cNvGrpSpPr/>
        <p:nvPr/>
      </p:nvGrpSpPr>
      <p:grpSpPr>
        <a:xfrm>
          <a:off x="0" y="0"/>
          <a:ext cx="0" cy="0"/>
          <a:chOff x="0" y="0"/>
          <a:chExt cx="0" cy="0"/>
        </a:xfrm>
      </p:grpSpPr>
      <p:sp>
        <p:nvSpPr>
          <p:cNvPr id="67" name="Line 6"/>
          <p:cNvSpPr/>
          <p:nvPr/>
        </p:nvSpPr>
        <p:spPr>
          <a:xfrm>
            <a:off x="812800" y="914400"/>
            <a:ext cx="10668000" cy="0"/>
          </a:xfrm>
          <a:prstGeom prst="line">
            <a:avLst/>
          </a:prstGeom>
          <a:ln w="57150">
            <a:solidFill>
              <a:srgbClr val="000000"/>
            </a:solidFill>
          </a:ln>
        </p:spPr>
        <p:txBody>
          <a:bodyPr lIns="45719" rIns="45719"/>
          <a:lstStyle/>
          <a:p>
            <a:endParaRPr/>
          </a:p>
        </p:txBody>
      </p:sp>
      <p:pic>
        <p:nvPicPr>
          <p:cNvPr id="68" name="Picture 7" descr="Picture 7"/>
          <p:cNvPicPr>
            <a:picLocks noChangeAspect="1"/>
          </p:cNvPicPr>
          <p:nvPr/>
        </p:nvPicPr>
        <p:blipFill>
          <a:blip r:embed="rId2"/>
          <a:srcRect b="18045"/>
          <a:stretch>
            <a:fillRect/>
          </a:stretch>
        </p:blipFill>
        <p:spPr>
          <a:xfrm>
            <a:off x="0" y="5991366"/>
            <a:ext cx="12192000" cy="866634"/>
          </a:xfrm>
          <a:prstGeom prst="rect">
            <a:avLst/>
          </a:prstGeom>
          <a:ln w="12700">
            <a:miter lim="400000"/>
          </a:ln>
        </p:spPr>
      </p:pic>
      <p:sp>
        <p:nvSpPr>
          <p:cNvPr id="69" name="Title Text"/>
          <p:cNvSpPr txBox="1">
            <a:spLocks noGrp="1"/>
          </p:cNvSpPr>
          <p:nvPr>
            <p:ph type="title"/>
          </p:nvPr>
        </p:nvSpPr>
        <p:spPr>
          <a:xfrm>
            <a:off x="3860800" y="274638"/>
            <a:ext cx="7721600" cy="487363"/>
          </a:xfrm>
          <a:prstGeom prst="rect">
            <a:avLst/>
          </a:prstGeom>
        </p:spPr>
        <p:txBody>
          <a:bodyPr/>
          <a:lstStyle>
            <a:lvl1pPr>
              <a:defRPr>
                <a:solidFill>
                  <a:srgbClr val="FF0000"/>
                </a:solidFill>
              </a:defRPr>
            </a:lvl1pPr>
          </a:lstStyle>
          <a:p>
            <a:r>
              <a:t>Title Text</a:t>
            </a:r>
          </a:p>
        </p:txBody>
      </p:sp>
      <p:pic>
        <p:nvPicPr>
          <p:cNvPr id="70" name="Picture 3" descr="Picture 3"/>
          <p:cNvPicPr>
            <a:picLocks noChangeAspect="1"/>
          </p:cNvPicPr>
          <p:nvPr/>
        </p:nvPicPr>
        <p:blipFill>
          <a:blip r:embed="rId3"/>
          <a:stretch>
            <a:fillRect/>
          </a:stretch>
        </p:blipFill>
        <p:spPr>
          <a:xfrm>
            <a:off x="2505208" y="139873"/>
            <a:ext cx="9686795" cy="698327"/>
          </a:xfrm>
          <a:prstGeom prst="rect">
            <a:avLst/>
          </a:prstGeom>
          <a:ln w="12700">
            <a:miter lim="400000"/>
          </a:ln>
        </p:spPr>
      </p:pic>
      <p:sp>
        <p:nvSpPr>
          <p:cNvPr id="7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x">
  <p:cSld name="Blank">
    <p:spTree>
      <p:nvGrpSpPr>
        <p:cNvPr id="1" name=""/>
        <p:cNvGrpSpPr/>
        <p:nvPr/>
      </p:nvGrpSpPr>
      <p:grpSpPr>
        <a:xfrm>
          <a:off x="0" y="0"/>
          <a:ext cx="0" cy="0"/>
          <a:chOff x="0" y="0"/>
          <a:chExt cx="0" cy="0"/>
        </a:xfrm>
      </p:grpSpPr>
      <p:sp>
        <p:nvSpPr>
          <p:cNvPr id="78" name="Line 6"/>
          <p:cNvSpPr/>
          <p:nvPr/>
        </p:nvSpPr>
        <p:spPr>
          <a:xfrm>
            <a:off x="812800" y="914400"/>
            <a:ext cx="10668000" cy="0"/>
          </a:xfrm>
          <a:prstGeom prst="line">
            <a:avLst/>
          </a:prstGeom>
          <a:ln w="57150">
            <a:solidFill>
              <a:srgbClr val="000000"/>
            </a:solidFill>
          </a:ln>
        </p:spPr>
        <p:txBody>
          <a:bodyPr lIns="45719" rIns="45719"/>
          <a:lstStyle/>
          <a:p>
            <a:endParaRPr/>
          </a:p>
        </p:txBody>
      </p:sp>
      <p:pic>
        <p:nvPicPr>
          <p:cNvPr id="79" name="Picture 7" descr="Picture 7"/>
          <p:cNvPicPr>
            <a:picLocks noChangeAspect="1"/>
          </p:cNvPicPr>
          <p:nvPr/>
        </p:nvPicPr>
        <p:blipFill>
          <a:blip r:embed="rId2"/>
          <a:srcRect b="18045"/>
          <a:stretch>
            <a:fillRect/>
          </a:stretch>
        </p:blipFill>
        <p:spPr>
          <a:xfrm>
            <a:off x="0" y="5991366"/>
            <a:ext cx="12192000" cy="866634"/>
          </a:xfrm>
          <a:prstGeom prst="rect">
            <a:avLst/>
          </a:prstGeom>
          <a:ln w="12700">
            <a:miter lim="400000"/>
          </a:ln>
        </p:spPr>
      </p:pic>
      <p:sp>
        <p:nvSpPr>
          <p:cNvPr id="8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x">
  <p:cSld name="Content with Caption">
    <p:spTree>
      <p:nvGrpSpPr>
        <p:cNvPr id="1" name=""/>
        <p:cNvGrpSpPr/>
        <p:nvPr/>
      </p:nvGrpSpPr>
      <p:grpSpPr>
        <a:xfrm>
          <a:off x="0" y="0"/>
          <a:ext cx="0" cy="0"/>
          <a:chOff x="0" y="0"/>
          <a:chExt cx="0" cy="0"/>
        </a:xfrm>
      </p:grpSpPr>
      <p:sp>
        <p:nvSpPr>
          <p:cNvPr id="87" name="Line 6"/>
          <p:cNvSpPr/>
          <p:nvPr/>
        </p:nvSpPr>
        <p:spPr>
          <a:xfrm>
            <a:off x="812800" y="914400"/>
            <a:ext cx="10668000" cy="0"/>
          </a:xfrm>
          <a:prstGeom prst="line">
            <a:avLst/>
          </a:prstGeom>
          <a:ln w="57150">
            <a:solidFill>
              <a:srgbClr val="000000"/>
            </a:solidFill>
          </a:ln>
        </p:spPr>
        <p:txBody>
          <a:bodyPr lIns="45719" rIns="45719"/>
          <a:lstStyle/>
          <a:p>
            <a:endParaRPr/>
          </a:p>
        </p:txBody>
      </p:sp>
      <p:pic>
        <p:nvPicPr>
          <p:cNvPr id="88" name="Picture 7" descr="Picture 7"/>
          <p:cNvPicPr>
            <a:picLocks noChangeAspect="1"/>
          </p:cNvPicPr>
          <p:nvPr/>
        </p:nvPicPr>
        <p:blipFill>
          <a:blip r:embed="rId2"/>
          <a:srcRect b="18045"/>
          <a:stretch>
            <a:fillRect/>
          </a:stretch>
        </p:blipFill>
        <p:spPr>
          <a:xfrm>
            <a:off x="0" y="5991366"/>
            <a:ext cx="12192000" cy="866634"/>
          </a:xfrm>
          <a:prstGeom prst="rect">
            <a:avLst/>
          </a:prstGeom>
          <a:ln w="12700">
            <a:miter lim="400000"/>
          </a:ln>
        </p:spPr>
      </p:pic>
      <p:sp>
        <p:nvSpPr>
          <p:cNvPr id="89" name="Title Text"/>
          <p:cNvSpPr txBox="1">
            <a:spLocks noGrp="1"/>
          </p:cNvSpPr>
          <p:nvPr>
            <p:ph type="title"/>
          </p:nvPr>
        </p:nvSpPr>
        <p:spPr>
          <a:xfrm>
            <a:off x="609601" y="273050"/>
            <a:ext cx="4011085" cy="1162050"/>
          </a:xfrm>
          <a:prstGeom prst="rect">
            <a:avLst/>
          </a:prstGeom>
        </p:spPr>
        <p:txBody>
          <a:bodyPr anchor="b"/>
          <a:lstStyle>
            <a:lvl1pPr>
              <a:defRPr sz="2000">
                <a:solidFill>
                  <a:srgbClr val="FF0000"/>
                </a:solidFill>
              </a:defRPr>
            </a:lvl1pPr>
          </a:lstStyle>
          <a:p>
            <a:r>
              <a:t>Title Text</a:t>
            </a:r>
          </a:p>
        </p:txBody>
      </p:sp>
      <p:sp>
        <p:nvSpPr>
          <p:cNvPr id="90" name="Body Level One…"/>
          <p:cNvSpPr txBox="1">
            <a:spLocks noGrp="1"/>
          </p:cNvSpPr>
          <p:nvPr>
            <p:ph type="body" idx="1"/>
          </p:nvPr>
        </p:nvSpPr>
        <p:spPr>
          <a:xfrm>
            <a:off x="4766733" y="273053"/>
            <a:ext cx="6815667" cy="5853113"/>
          </a:xfrm>
          <a:prstGeom prst="rect">
            <a:avLst/>
          </a:prstGeom>
        </p:spPr>
        <p:txBody>
          <a:bodyPr/>
          <a:lstStyle>
            <a:lvl1pPr marL="342900" indent="-342900" algn="l">
              <a:lnSpc>
                <a:spcPct val="100000"/>
              </a:lnSpc>
              <a:spcBef>
                <a:spcPts val="700"/>
              </a:spcBef>
              <a:defRPr sz="3200">
                <a:latin typeface="Verdana"/>
                <a:ea typeface="Verdana"/>
                <a:cs typeface="Verdana"/>
                <a:sym typeface="Verdana"/>
              </a:defRPr>
            </a:lvl1pPr>
            <a:lvl2pPr marL="783771" indent="-326571" algn="l">
              <a:lnSpc>
                <a:spcPct val="100000"/>
              </a:lnSpc>
              <a:spcBef>
                <a:spcPts val="700"/>
              </a:spcBef>
              <a:defRPr sz="3200">
                <a:latin typeface="Verdana"/>
                <a:ea typeface="Verdana"/>
                <a:cs typeface="Verdana"/>
                <a:sym typeface="Verdana"/>
              </a:defRPr>
            </a:lvl2pPr>
            <a:lvl3pPr marL="1219200" indent="-304800" algn="l">
              <a:lnSpc>
                <a:spcPct val="100000"/>
              </a:lnSpc>
              <a:spcBef>
                <a:spcPts val="700"/>
              </a:spcBef>
              <a:defRPr sz="3200">
                <a:latin typeface="Verdana"/>
                <a:ea typeface="Verdana"/>
                <a:cs typeface="Verdana"/>
                <a:sym typeface="Verdana"/>
              </a:defRPr>
            </a:lvl3pPr>
            <a:lvl4pPr marL="1737360" indent="-365760" algn="l">
              <a:lnSpc>
                <a:spcPct val="100000"/>
              </a:lnSpc>
              <a:spcBef>
                <a:spcPts val="700"/>
              </a:spcBef>
              <a:defRPr sz="3200">
                <a:latin typeface="Verdana"/>
                <a:ea typeface="Verdana"/>
                <a:cs typeface="Verdana"/>
                <a:sym typeface="Verdana"/>
              </a:defRPr>
            </a:lvl4pPr>
            <a:lvl5pPr marL="2194560" indent="-365760" algn="l">
              <a:lnSpc>
                <a:spcPct val="100000"/>
              </a:lnSpc>
              <a:spcBef>
                <a:spcPts val="700"/>
              </a:spcBef>
              <a:defRPr sz="3200">
                <a:latin typeface="Verdana"/>
                <a:ea typeface="Verdana"/>
                <a:cs typeface="Verdana"/>
                <a:sym typeface="Verdana"/>
              </a:defRPr>
            </a:lvl5pPr>
          </a:lstStyle>
          <a:p>
            <a:r>
              <a:t>Body Level One</a:t>
            </a:r>
          </a:p>
          <a:p>
            <a:pPr lvl="1"/>
            <a:r>
              <a:t>Body Level Two</a:t>
            </a:r>
          </a:p>
          <a:p>
            <a:pPr lvl="2"/>
            <a:r>
              <a:t>Body Level Three</a:t>
            </a:r>
          </a:p>
          <a:p>
            <a:pPr lvl="3"/>
            <a:r>
              <a:t>Body Level Four</a:t>
            </a:r>
          </a:p>
          <a:p>
            <a:pPr lvl="4"/>
            <a:r>
              <a:t>Body Level Five</a:t>
            </a:r>
          </a:p>
        </p:txBody>
      </p:sp>
      <p:sp>
        <p:nvSpPr>
          <p:cNvPr id="91" name="Text Placeholder 3"/>
          <p:cNvSpPr>
            <a:spLocks noGrp="1"/>
          </p:cNvSpPr>
          <p:nvPr>
            <p:ph type="body" sz="half" idx="21"/>
          </p:nvPr>
        </p:nvSpPr>
        <p:spPr>
          <a:xfrm>
            <a:off x="609601" y="1435103"/>
            <a:ext cx="4011085" cy="4691063"/>
          </a:xfrm>
          <a:prstGeom prst="rect">
            <a:avLst/>
          </a:prstGeom>
        </p:spPr>
        <p:txBody>
          <a:bodyPr/>
          <a:lstStyle/>
          <a:p>
            <a:pPr marL="0" indent="0" algn="l">
              <a:lnSpc>
                <a:spcPct val="100000"/>
              </a:lnSpc>
              <a:spcBef>
                <a:spcPts val="300"/>
              </a:spcBef>
              <a:buSzTx/>
              <a:buFontTx/>
              <a:buNone/>
              <a:defRPr sz="1400">
                <a:latin typeface="Verdana"/>
                <a:ea typeface="Verdana"/>
                <a:cs typeface="Verdana"/>
                <a:sym typeface="Verdana"/>
              </a:defRPr>
            </a:pPr>
            <a:endParaRPr/>
          </a:p>
        </p:txBody>
      </p:sp>
      <p:sp>
        <p:nvSpPr>
          <p:cNvPr id="9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x">
  <p:cSld name="Picture with Caption">
    <p:spTree>
      <p:nvGrpSpPr>
        <p:cNvPr id="1" name=""/>
        <p:cNvGrpSpPr/>
        <p:nvPr/>
      </p:nvGrpSpPr>
      <p:grpSpPr>
        <a:xfrm>
          <a:off x="0" y="0"/>
          <a:ext cx="0" cy="0"/>
          <a:chOff x="0" y="0"/>
          <a:chExt cx="0" cy="0"/>
        </a:xfrm>
      </p:grpSpPr>
      <p:sp>
        <p:nvSpPr>
          <p:cNvPr id="99" name="Line 6"/>
          <p:cNvSpPr/>
          <p:nvPr/>
        </p:nvSpPr>
        <p:spPr>
          <a:xfrm>
            <a:off x="812800" y="914400"/>
            <a:ext cx="10668000" cy="0"/>
          </a:xfrm>
          <a:prstGeom prst="line">
            <a:avLst/>
          </a:prstGeom>
          <a:ln w="57150">
            <a:solidFill>
              <a:srgbClr val="000000"/>
            </a:solidFill>
          </a:ln>
        </p:spPr>
        <p:txBody>
          <a:bodyPr lIns="45719" rIns="45719"/>
          <a:lstStyle/>
          <a:p>
            <a:endParaRPr/>
          </a:p>
        </p:txBody>
      </p:sp>
      <p:pic>
        <p:nvPicPr>
          <p:cNvPr id="100" name="Picture 7" descr="Picture 7"/>
          <p:cNvPicPr>
            <a:picLocks noChangeAspect="1"/>
          </p:cNvPicPr>
          <p:nvPr/>
        </p:nvPicPr>
        <p:blipFill>
          <a:blip r:embed="rId2"/>
          <a:srcRect b="18045"/>
          <a:stretch>
            <a:fillRect/>
          </a:stretch>
        </p:blipFill>
        <p:spPr>
          <a:xfrm>
            <a:off x="0" y="5991366"/>
            <a:ext cx="12192000" cy="866634"/>
          </a:xfrm>
          <a:prstGeom prst="rect">
            <a:avLst/>
          </a:prstGeom>
          <a:ln w="12700">
            <a:miter lim="400000"/>
          </a:ln>
        </p:spPr>
      </p:pic>
      <p:sp>
        <p:nvSpPr>
          <p:cNvPr id="101" name="Title Text"/>
          <p:cNvSpPr txBox="1">
            <a:spLocks noGrp="1"/>
          </p:cNvSpPr>
          <p:nvPr>
            <p:ph type="title"/>
          </p:nvPr>
        </p:nvSpPr>
        <p:spPr>
          <a:xfrm>
            <a:off x="2389716" y="4800600"/>
            <a:ext cx="7315201" cy="566738"/>
          </a:xfrm>
          <a:prstGeom prst="rect">
            <a:avLst/>
          </a:prstGeom>
        </p:spPr>
        <p:txBody>
          <a:bodyPr anchor="b"/>
          <a:lstStyle>
            <a:lvl1pPr>
              <a:defRPr sz="2000">
                <a:solidFill>
                  <a:srgbClr val="FF0000"/>
                </a:solidFill>
              </a:defRPr>
            </a:lvl1pPr>
          </a:lstStyle>
          <a:p>
            <a:r>
              <a:t>Title Text</a:t>
            </a:r>
          </a:p>
        </p:txBody>
      </p:sp>
      <p:sp>
        <p:nvSpPr>
          <p:cNvPr id="102" name="Picture Placeholder 2"/>
          <p:cNvSpPr>
            <a:spLocks noGrp="1"/>
          </p:cNvSpPr>
          <p:nvPr>
            <p:ph type="pic" sz="half" idx="21"/>
          </p:nvPr>
        </p:nvSpPr>
        <p:spPr>
          <a:xfrm>
            <a:off x="2389716" y="612775"/>
            <a:ext cx="7315201" cy="4114800"/>
          </a:xfrm>
          <a:prstGeom prst="rect">
            <a:avLst/>
          </a:prstGeom>
        </p:spPr>
        <p:txBody>
          <a:bodyPr lIns="91439" rIns="91439">
            <a:noAutofit/>
          </a:bodyPr>
          <a:lstStyle/>
          <a:p>
            <a:endParaRPr/>
          </a:p>
        </p:txBody>
      </p:sp>
      <p:sp>
        <p:nvSpPr>
          <p:cNvPr id="103" name="Body Level One…"/>
          <p:cNvSpPr txBox="1">
            <a:spLocks noGrp="1"/>
          </p:cNvSpPr>
          <p:nvPr>
            <p:ph type="body" sz="quarter" idx="1"/>
          </p:nvPr>
        </p:nvSpPr>
        <p:spPr>
          <a:xfrm>
            <a:off x="2389716" y="5367337"/>
            <a:ext cx="7315201" cy="804863"/>
          </a:xfrm>
          <a:prstGeom prst="rect">
            <a:avLst/>
          </a:prstGeom>
        </p:spPr>
        <p:txBody>
          <a:bodyPr/>
          <a:lstStyle>
            <a:lvl1pPr marL="0" indent="0" algn="l">
              <a:lnSpc>
                <a:spcPct val="100000"/>
              </a:lnSpc>
              <a:spcBef>
                <a:spcPts val="300"/>
              </a:spcBef>
              <a:buSzTx/>
              <a:buFontTx/>
              <a:buNone/>
              <a:defRPr sz="2200">
                <a:latin typeface="Arial"/>
                <a:ea typeface="Arial"/>
                <a:cs typeface="Arial"/>
                <a:sym typeface="Arial"/>
              </a:defRPr>
            </a:lvl1pPr>
            <a:lvl2pPr marL="0" indent="457200" algn="l">
              <a:lnSpc>
                <a:spcPct val="100000"/>
              </a:lnSpc>
              <a:spcBef>
                <a:spcPts val="300"/>
              </a:spcBef>
              <a:buSzTx/>
              <a:buFontTx/>
              <a:buNone/>
              <a:defRPr sz="2200">
                <a:latin typeface="Arial"/>
                <a:ea typeface="Arial"/>
                <a:cs typeface="Arial"/>
                <a:sym typeface="Arial"/>
              </a:defRPr>
            </a:lvl2pPr>
            <a:lvl3pPr marL="0" indent="914400" algn="l">
              <a:lnSpc>
                <a:spcPct val="100000"/>
              </a:lnSpc>
              <a:spcBef>
                <a:spcPts val="300"/>
              </a:spcBef>
              <a:buSzTx/>
              <a:buFontTx/>
              <a:buNone/>
              <a:defRPr sz="2200">
                <a:latin typeface="Arial"/>
                <a:ea typeface="Arial"/>
                <a:cs typeface="Arial"/>
                <a:sym typeface="Arial"/>
              </a:defRPr>
            </a:lvl3pPr>
            <a:lvl4pPr marL="0" indent="1371600" algn="l">
              <a:lnSpc>
                <a:spcPct val="100000"/>
              </a:lnSpc>
              <a:spcBef>
                <a:spcPts val="300"/>
              </a:spcBef>
              <a:buSzTx/>
              <a:buFontTx/>
              <a:buNone/>
              <a:defRPr sz="2200">
                <a:latin typeface="Arial"/>
                <a:ea typeface="Arial"/>
                <a:cs typeface="Arial"/>
                <a:sym typeface="Arial"/>
              </a:defRPr>
            </a:lvl4pPr>
            <a:lvl5pPr marL="0" indent="1828800" algn="l">
              <a:lnSpc>
                <a:spcPct val="100000"/>
              </a:lnSpc>
              <a:spcBef>
                <a:spcPts val="300"/>
              </a:spcBef>
              <a:buSzTx/>
              <a:buFontTx/>
              <a:buNone/>
              <a:defRPr sz="2200">
                <a:latin typeface="Arial"/>
                <a:ea typeface="Arial"/>
                <a:cs typeface="Arial"/>
                <a:sym typeface="Arial"/>
              </a:defRPr>
            </a:lvl5pPr>
          </a:lstStyle>
          <a:p>
            <a:r>
              <a:t>Body Level One</a:t>
            </a:r>
          </a:p>
          <a:p>
            <a:pPr lvl="1"/>
            <a:r>
              <a:t>Body Level Two</a:t>
            </a:r>
          </a:p>
          <a:p>
            <a:pPr lvl="2"/>
            <a:r>
              <a:t>Body Level Three</a:t>
            </a:r>
          </a:p>
          <a:p>
            <a:pPr lvl="3"/>
            <a:r>
              <a:t>Body Level Four</a:t>
            </a:r>
          </a:p>
          <a:p>
            <a:pPr lvl="4"/>
            <a:r>
              <a:t>Body Level Five</a:t>
            </a:r>
          </a:p>
        </p:txBody>
      </p:sp>
      <p:sp>
        <p:nvSpPr>
          <p:cNvPr id="10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Line 6"/>
          <p:cNvSpPr/>
          <p:nvPr/>
        </p:nvSpPr>
        <p:spPr>
          <a:xfrm>
            <a:off x="812800" y="914400"/>
            <a:ext cx="10668000" cy="0"/>
          </a:xfrm>
          <a:prstGeom prst="line">
            <a:avLst/>
          </a:prstGeom>
          <a:ln w="57150">
            <a:solidFill>
              <a:srgbClr val="000000"/>
            </a:solidFill>
          </a:ln>
        </p:spPr>
        <p:txBody>
          <a:bodyPr lIns="45719" rIns="45719"/>
          <a:lstStyle/>
          <a:p>
            <a:endParaRPr/>
          </a:p>
        </p:txBody>
      </p:sp>
      <p:pic>
        <p:nvPicPr>
          <p:cNvPr id="3" name="Picture 7" descr="Picture 7"/>
          <p:cNvPicPr>
            <a:picLocks noChangeAspect="1"/>
          </p:cNvPicPr>
          <p:nvPr/>
        </p:nvPicPr>
        <p:blipFill>
          <a:blip r:embed="rId11"/>
          <a:srcRect b="18045"/>
          <a:stretch>
            <a:fillRect/>
          </a:stretch>
        </p:blipFill>
        <p:spPr>
          <a:xfrm>
            <a:off x="0" y="5991366"/>
            <a:ext cx="12192000" cy="866634"/>
          </a:xfrm>
          <a:prstGeom prst="rect">
            <a:avLst/>
          </a:prstGeom>
          <a:ln w="12700">
            <a:miter lim="400000"/>
          </a:ln>
        </p:spPr>
      </p:pic>
      <p:sp>
        <p:nvSpPr>
          <p:cNvPr id="4" name="Title Text"/>
          <p:cNvSpPr txBox="1">
            <a:spLocks noGrp="1"/>
          </p:cNvSpPr>
          <p:nvPr>
            <p:ph type="title"/>
          </p:nvPr>
        </p:nvSpPr>
        <p:spPr>
          <a:xfrm>
            <a:off x="812800" y="274638"/>
            <a:ext cx="10668000" cy="4873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normAutofit/>
          </a:bodyPr>
          <a:lstStyle/>
          <a:p>
            <a:r>
              <a:t>Title Text</a:t>
            </a:r>
          </a:p>
        </p:txBody>
      </p:sp>
      <p:sp>
        <p:nvSpPr>
          <p:cNvPr id="5" name="Body Level One…"/>
          <p:cNvSpPr txBox="1">
            <a:spLocks noGrp="1"/>
          </p:cNvSpPr>
          <p:nvPr>
            <p:ph type="body" idx="1"/>
          </p:nvPr>
        </p:nvSpPr>
        <p:spPr>
          <a:xfrm>
            <a:off x="812800" y="1143000"/>
            <a:ext cx="10668000" cy="495299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ormAutofit/>
          </a:bodyPr>
          <a:lstStyle/>
          <a:p>
            <a:r>
              <a:t>Body Level One</a:t>
            </a:r>
          </a:p>
          <a:p>
            <a:pPr lvl="1"/>
            <a:r>
              <a:t>Body Level Two</a:t>
            </a:r>
          </a:p>
          <a:p>
            <a:pPr lvl="2"/>
            <a:r>
              <a:t>Body Level Three</a:t>
            </a:r>
          </a:p>
          <a:p>
            <a:pPr lvl="3"/>
            <a:r>
              <a:t>Body Level Four</a:t>
            </a:r>
          </a:p>
          <a:p>
            <a:pPr lvl="4"/>
            <a:r>
              <a:t>Body Level Five</a:t>
            </a:r>
          </a:p>
        </p:txBody>
      </p:sp>
      <p:sp>
        <p:nvSpPr>
          <p:cNvPr id="6" name="Slide Number"/>
          <p:cNvSpPr txBox="1">
            <a:spLocks noGrp="1"/>
          </p:cNvSpPr>
          <p:nvPr>
            <p:ph type="sldNum" sz="quarter" idx="2"/>
          </p:nvPr>
        </p:nvSpPr>
        <p:spPr>
          <a:xfrm>
            <a:off x="11284485" y="6397945"/>
            <a:ext cx="297916" cy="281941"/>
          </a:xfrm>
          <a:prstGeom prst="rect">
            <a:avLst/>
          </a:prstGeom>
          <a:ln w="12700">
            <a:miter lim="400000"/>
          </a:ln>
        </p:spPr>
        <p:txBody>
          <a:bodyPr wrap="none" lIns="45719" rIns="45719" anchor="ctr">
            <a:spAutoFit/>
          </a:bodyPr>
          <a:lstStyle>
            <a:lvl1pPr algn="r">
              <a:defRPr sz="1200">
                <a:solidFill>
                  <a:srgbClr val="888888"/>
                </a:solidFill>
                <a:latin typeface="Verdana"/>
                <a:ea typeface="Verdana"/>
                <a:cs typeface="Verdana"/>
                <a:sym typeface="Verdana"/>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ransition spd="med"/>
  <p:txStyles>
    <p:titleStyle>
      <a:lvl1pPr marL="0" marR="0" indent="0" algn="l" defTabSz="914400" rtl="0" latinLnBrk="0">
        <a:lnSpc>
          <a:spcPct val="100000"/>
        </a:lnSpc>
        <a:spcBef>
          <a:spcPts val="0"/>
        </a:spcBef>
        <a:spcAft>
          <a:spcPts val="0"/>
        </a:spcAft>
        <a:buClrTx/>
        <a:buSzTx/>
        <a:buFontTx/>
        <a:buNone/>
        <a:tabLst/>
        <a:defRPr sz="2800" b="1" i="0" u="none" strike="noStrike" cap="none" spc="0" baseline="0">
          <a:solidFill>
            <a:srgbClr val="17375E"/>
          </a:solidFill>
          <a:uFillTx/>
          <a:latin typeface="Verdana"/>
          <a:ea typeface="Verdana"/>
          <a:cs typeface="Verdana"/>
          <a:sym typeface="Verdana"/>
        </a:defRPr>
      </a:lvl1pPr>
      <a:lvl2pPr marL="0" marR="0" indent="0" algn="l" defTabSz="914400" rtl="0" latinLnBrk="0">
        <a:lnSpc>
          <a:spcPct val="100000"/>
        </a:lnSpc>
        <a:spcBef>
          <a:spcPts val="0"/>
        </a:spcBef>
        <a:spcAft>
          <a:spcPts val="0"/>
        </a:spcAft>
        <a:buClrTx/>
        <a:buSzTx/>
        <a:buFontTx/>
        <a:buNone/>
        <a:tabLst/>
        <a:defRPr sz="2800" b="1" i="0" u="none" strike="noStrike" cap="none" spc="0" baseline="0">
          <a:solidFill>
            <a:srgbClr val="17375E"/>
          </a:solidFill>
          <a:uFillTx/>
          <a:latin typeface="Verdana"/>
          <a:ea typeface="Verdana"/>
          <a:cs typeface="Verdana"/>
          <a:sym typeface="Verdana"/>
        </a:defRPr>
      </a:lvl2pPr>
      <a:lvl3pPr marL="0" marR="0" indent="0" algn="l" defTabSz="914400" rtl="0" latinLnBrk="0">
        <a:lnSpc>
          <a:spcPct val="100000"/>
        </a:lnSpc>
        <a:spcBef>
          <a:spcPts val="0"/>
        </a:spcBef>
        <a:spcAft>
          <a:spcPts val="0"/>
        </a:spcAft>
        <a:buClrTx/>
        <a:buSzTx/>
        <a:buFontTx/>
        <a:buNone/>
        <a:tabLst/>
        <a:defRPr sz="2800" b="1" i="0" u="none" strike="noStrike" cap="none" spc="0" baseline="0">
          <a:solidFill>
            <a:srgbClr val="17375E"/>
          </a:solidFill>
          <a:uFillTx/>
          <a:latin typeface="Verdana"/>
          <a:ea typeface="Verdana"/>
          <a:cs typeface="Verdana"/>
          <a:sym typeface="Verdana"/>
        </a:defRPr>
      </a:lvl3pPr>
      <a:lvl4pPr marL="0" marR="0" indent="0" algn="l" defTabSz="914400" rtl="0" latinLnBrk="0">
        <a:lnSpc>
          <a:spcPct val="100000"/>
        </a:lnSpc>
        <a:spcBef>
          <a:spcPts val="0"/>
        </a:spcBef>
        <a:spcAft>
          <a:spcPts val="0"/>
        </a:spcAft>
        <a:buClrTx/>
        <a:buSzTx/>
        <a:buFontTx/>
        <a:buNone/>
        <a:tabLst/>
        <a:defRPr sz="2800" b="1" i="0" u="none" strike="noStrike" cap="none" spc="0" baseline="0">
          <a:solidFill>
            <a:srgbClr val="17375E"/>
          </a:solidFill>
          <a:uFillTx/>
          <a:latin typeface="Verdana"/>
          <a:ea typeface="Verdana"/>
          <a:cs typeface="Verdana"/>
          <a:sym typeface="Verdana"/>
        </a:defRPr>
      </a:lvl4pPr>
      <a:lvl5pPr marL="0" marR="0" indent="0" algn="l" defTabSz="914400" rtl="0" latinLnBrk="0">
        <a:lnSpc>
          <a:spcPct val="100000"/>
        </a:lnSpc>
        <a:spcBef>
          <a:spcPts val="0"/>
        </a:spcBef>
        <a:spcAft>
          <a:spcPts val="0"/>
        </a:spcAft>
        <a:buClrTx/>
        <a:buSzTx/>
        <a:buFontTx/>
        <a:buNone/>
        <a:tabLst/>
        <a:defRPr sz="2800" b="1" i="0" u="none" strike="noStrike" cap="none" spc="0" baseline="0">
          <a:solidFill>
            <a:srgbClr val="17375E"/>
          </a:solidFill>
          <a:uFillTx/>
          <a:latin typeface="Verdana"/>
          <a:ea typeface="Verdana"/>
          <a:cs typeface="Verdana"/>
          <a:sym typeface="Verdana"/>
        </a:defRPr>
      </a:lvl5pPr>
      <a:lvl6pPr marL="0" marR="0" indent="0" algn="l" defTabSz="914400" rtl="0" latinLnBrk="0">
        <a:lnSpc>
          <a:spcPct val="100000"/>
        </a:lnSpc>
        <a:spcBef>
          <a:spcPts val="0"/>
        </a:spcBef>
        <a:spcAft>
          <a:spcPts val="0"/>
        </a:spcAft>
        <a:buClrTx/>
        <a:buSzTx/>
        <a:buFontTx/>
        <a:buNone/>
        <a:tabLst/>
        <a:defRPr sz="2800" b="1" i="0" u="none" strike="noStrike" cap="none" spc="0" baseline="0">
          <a:solidFill>
            <a:srgbClr val="17375E"/>
          </a:solidFill>
          <a:uFillTx/>
          <a:latin typeface="Verdana"/>
          <a:ea typeface="Verdana"/>
          <a:cs typeface="Verdana"/>
          <a:sym typeface="Verdana"/>
        </a:defRPr>
      </a:lvl6pPr>
      <a:lvl7pPr marL="0" marR="0" indent="0" algn="l" defTabSz="914400" rtl="0" latinLnBrk="0">
        <a:lnSpc>
          <a:spcPct val="100000"/>
        </a:lnSpc>
        <a:spcBef>
          <a:spcPts val="0"/>
        </a:spcBef>
        <a:spcAft>
          <a:spcPts val="0"/>
        </a:spcAft>
        <a:buClrTx/>
        <a:buSzTx/>
        <a:buFontTx/>
        <a:buNone/>
        <a:tabLst/>
        <a:defRPr sz="2800" b="1" i="0" u="none" strike="noStrike" cap="none" spc="0" baseline="0">
          <a:solidFill>
            <a:srgbClr val="17375E"/>
          </a:solidFill>
          <a:uFillTx/>
          <a:latin typeface="Verdana"/>
          <a:ea typeface="Verdana"/>
          <a:cs typeface="Verdana"/>
          <a:sym typeface="Verdana"/>
        </a:defRPr>
      </a:lvl7pPr>
      <a:lvl8pPr marL="0" marR="0" indent="0" algn="l" defTabSz="914400" rtl="0" latinLnBrk="0">
        <a:lnSpc>
          <a:spcPct val="100000"/>
        </a:lnSpc>
        <a:spcBef>
          <a:spcPts val="0"/>
        </a:spcBef>
        <a:spcAft>
          <a:spcPts val="0"/>
        </a:spcAft>
        <a:buClrTx/>
        <a:buSzTx/>
        <a:buFontTx/>
        <a:buNone/>
        <a:tabLst/>
        <a:defRPr sz="2800" b="1" i="0" u="none" strike="noStrike" cap="none" spc="0" baseline="0">
          <a:solidFill>
            <a:srgbClr val="17375E"/>
          </a:solidFill>
          <a:uFillTx/>
          <a:latin typeface="Verdana"/>
          <a:ea typeface="Verdana"/>
          <a:cs typeface="Verdana"/>
          <a:sym typeface="Verdana"/>
        </a:defRPr>
      </a:lvl8pPr>
      <a:lvl9pPr marL="0" marR="0" indent="0" algn="l" defTabSz="914400" rtl="0" latinLnBrk="0">
        <a:lnSpc>
          <a:spcPct val="100000"/>
        </a:lnSpc>
        <a:spcBef>
          <a:spcPts val="0"/>
        </a:spcBef>
        <a:spcAft>
          <a:spcPts val="0"/>
        </a:spcAft>
        <a:buClrTx/>
        <a:buSzTx/>
        <a:buFontTx/>
        <a:buNone/>
        <a:tabLst/>
        <a:defRPr sz="2800" b="1" i="0" u="none" strike="noStrike" cap="none" spc="0" baseline="0">
          <a:solidFill>
            <a:srgbClr val="17375E"/>
          </a:solidFill>
          <a:uFillTx/>
          <a:latin typeface="Verdana"/>
          <a:ea typeface="Verdana"/>
          <a:cs typeface="Verdana"/>
          <a:sym typeface="Verdana"/>
        </a:defRPr>
      </a:lvl9pPr>
    </p:titleStyle>
    <p:bodyStyle>
      <a:lvl1pPr marL="452437" marR="0" indent="-300037" algn="just" defTabSz="914400" rtl="0" latinLnBrk="0">
        <a:lnSpc>
          <a:spcPct val="90000"/>
        </a:lnSpc>
        <a:spcBef>
          <a:spcPts val="200"/>
        </a:spcBef>
        <a:spcAft>
          <a:spcPts val="0"/>
        </a:spcAft>
        <a:buClrTx/>
        <a:buSzPct val="100000"/>
        <a:buFont typeface="Arial"/>
        <a:buChar char="•"/>
        <a:tabLst/>
        <a:defRPr sz="2100" b="0" i="0" u="none" strike="noStrike" cap="none" spc="0" baseline="0">
          <a:solidFill>
            <a:srgbClr val="000000"/>
          </a:solidFill>
          <a:uFillTx/>
          <a:latin typeface="Cambria"/>
          <a:ea typeface="Cambria"/>
          <a:cs typeface="Cambria"/>
          <a:sym typeface="Cambria"/>
        </a:defRPr>
      </a:lvl1pPr>
      <a:lvl2pPr marL="909637" marR="0" indent="-300037" algn="just" defTabSz="914400" rtl="0" latinLnBrk="0">
        <a:lnSpc>
          <a:spcPct val="90000"/>
        </a:lnSpc>
        <a:spcBef>
          <a:spcPts val="200"/>
        </a:spcBef>
        <a:spcAft>
          <a:spcPts val="0"/>
        </a:spcAft>
        <a:buClrTx/>
        <a:buSzPct val="100000"/>
        <a:buFont typeface="Arial"/>
        <a:buChar char="–"/>
        <a:tabLst/>
        <a:defRPr sz="2100" b="0" i="0" u="none" strike="noStrike" cap="none" spc="0" baseline="0">
          <a:solidFill>
            <a:srgbClr val="000000"/>
          </a:solidFill>
          <a:uFillTx/>
          <a:latin typeface="Cambria"/>
          <a:ea typeface="Cambria"/>
          <a:cs typeface="Cambria"/>
          <a:sym typeface="Cambria"/>
        </a:defRPr>
      </a:lvl2pPr>
      <a:lvl3pPr marL="1333500" marR="0" indent="-266700" algn="just" defTabSz="914400" rtl="0" latinLnBrk="0">
        <a:lnSpc>
          <a:spcPct val="90000"/>
        </a:lnSpc>
        <a:spcBef>
          <a:spcPts val="200"/>
        </a:spcBef>
        <a:spcAft>
          <a:spcPts val="0"/>
        </a:spcAft>
        <a:buClrTx/>
        <a:buSzPct val="100000"/>
        <a:buFont typeface="Arial"/>
        <a:buChar char="•"/>
        <a:tabLst/>
        <a:defRPr sz="2100" b="0" i="0" u="none" strike="noStrike" cap="none" spc="0" baseline="0">
          <a:solidFill>
            <a:srgbClr val="000000"/>
          </a:solidFill>
          <a:uFillTx/>
          <a:latin typeface="Cambria"/>
          <a:ea typeface="Cambria"/>
          <a:cs typeface="Cambria"/>
          <a:sym typeface="Cambria"/>
        </a:defRPr>
      </a:lvl3pPr>
      <a:lvl4pPr marL="1824037" marR="0" indent="-300037" algn="just" defTabSz="914400" rtl="0" latinLnBrk="0">
        <a:lnSpc>
          <a:spcPct val="90000"/>
        </a:lnSpc>
        <a:spcBef>
          <a:spcPts val="200"/>
        </a:spcBef>
        <a:spcAft>
          <a:spcPts val="0"/>
        </a:spcAft>
        <a:buClrTx/>
        <a:buSzPct val="100000"/>
        <a:buFont typeface="Arial"/>
        <a:buChar char="–"/>
        <a:tabLst/>
        <a:defRPr sz="2100" b="0" i="0" u="none" strike="noStrike" cap="none" spc="0" baseline="0">
          <a:solidFill>
            <a:srgbClr val="000000"/>
          </a:solidFill>
          <a:uFillTx/>
          <a:latin typeface="Cambria"/>
          <a:ea typeface="Cambria"/>
          <a:cs typeface="Cambria"/>
          <a:sym typeface="Cambria"/>
        </a:defRPr>
      </a:lvl4pPr>
      <a:lvl5pPr marL="2281237" marR="0" indent="-300037" algn="just" defTabSz="914400" rtl="0" latinLnBrk="0">
        <a:lnSpc>
          <a:spcPct val="90000"/>
        </a:lnSpc>
        <a:spcBef>
          <a:spcPts val="200"/>
        </a:spcBef>
        <a:spcAft>
          <a:spcPts val="0"/>
        </a:spcAft>
        <a:buClrTx/>
        <a:buSzPct val="100000"/>
        <a:buFont typeface="Arial"/>
        <a:buChar char="»"/>
        <a:tabLst/>
        <a:defRPr sz="2100" b="0" i="0" u="none" strike="noStrike" cap="none" spc="0" baseline="0">
          <a:solidFill>
            <a:srgbClr val="000000"/>
          </a:solidFill>
          <a:uFillTx/>
          <a:latin typeface="Cambria"/>
          <a:ea typeface="Cambria"/>
          <a:cs typeface="Cambria"/>
          <a:sym typeface="Cambria"/>
        </a:defRPr>
      </a:lvl5pPr>
      <a:lvl6pPr marL="2678429" marR="0" indent="-240029" algn="just" defTabSz="914400" rtl="0" latinLnBrk="0">
        <a:lnSpc>
          <a:spcPct val="90000"/>
        </a:lnSpc>
        <a:spcBef>
          <a:spcPts val="200"/>
        </a:spcBef>
        <a:spcAft>
          <a:spcPts val="0"/>
        </a:spcAft>
        <a:buClrTx/>
        <a:buSzPct val="100000"/>
        <a:buFont typeface="Arial"/>
        <a:buChar char="•"/>
        <a:tabLst/>
        <a:defRPr sz="2100" b="0" i="0" u="none" strike="noStrike" cap="none" spc="0" baseline="0">
          <a:solidFill>
            <a:srgbClr val="000000"/>
          </a:solidFill>
          <a:uFillTx/>
          <a:latin typeface="Cambria"/>
          <a:ea typeface="Cambria"/>
          <a:cs typeface="Cambria"/>
          <a:sym typeface="Cambria"/>
        </a:defRPr>
      </a:lvl6pPr>
      <a:lvl7pPr marL="3135629" marR="0" indent="-240029" algn="just" defTabSz="914400" rtl="0" latinLnBrk="0">
        <a:lnSpc>
          <a:spcPct val="90000"/>
        </a:lnSpc>
        <a:spcBef>
          <a:spcPts val="200"/>
        </a:spcBef>
        <a:spcAft>
          <a:spcPts val="0"/>
        </a:spcAft>
        <a:buClrTx/>
        <a:buSzPct val="100000"/>
        <a:buFont typeface="Arial"/>
        <a:buChar char="•"/>
        <a:tabLst/>
        <a:defRPr sz="2100" b="0" i="0" u="none" strike="noStrike" cap="none" spc="0" baseline="0">
          <a:solidFill>
            <a:srgbClr val="000000"/>
          </a:solidFill>
          <a:uFillTx/>
          <a:latin typeface="Cambria"/>
          <a:ea typeface="Cambria"/>
          <a:cs typeface="Cambria"/>
          <a:sym typeface="Cambria"/>
        </a:defRPr>
      </a:lvl7pPr>
      <a:lvl8pPr marL="3592829" marR="0" indent="-240029" algn="just" defTabSz="914400" rtl="0" latinLnBrk="0">
        <a:lnSpc>
          <a:spcPct val="90000"/>
        </a:lnSpc>
        <a:spcBef>
          <a:spcPts val="200"/>
        </a:spcBef>
        <a:spcAft>
          <a:spcPts val="0"/>
        </a:spcAft>
        <a:buClrTx/>
        <a:buSzPct val="100000"/>
        <a:buFont typeface="Arial"/>
        <a:buChar char="•"/>
        <a:tabLst/>
        <a:defRPr sz="2100" b="0" i="0" u="none" strike="noStrike" cap="none" spc="0" baseline="0">
          <a:solidFill>
            <a:srgbClr val="000000"/>
          </a:solidFill>
          <a:uFillTx/>
          <a:latin typeface="Cambria"/>
          <a:ea typeface="Cambria"/>
          <a:cs typeface="Cambria"/>
          <a:sym typeface="Cambria"/>
        </a:defRPr>
      </a:lvl8pPr>
      <a:lvl9pPr marL="4050029" marR="0" indent="-240029" algn="just" defTabSz="914400" rtl="0" latinLnBrk="0">
        <a:lnSpc>
          <a:spcPct val="90000"/>
        </a:lnSpc>
        <a:spcBef>
          <a:spcPts val="200"/>
        </a:spcBef>
        <a:spcAft>
          <a:spcPts val="0"/>
        </a:spcAft>
        <a:buClrTx/>
        <a:buSzPct val="100000"/>
        <a:buFont typeface="Arial"/>
        <a:buChar char="•"/>
        <a:tabLst/>
        <a:defRPr sz="2100" b="0" i="0" u="none" strike="noStrike" cap="none" spc="0" baseline="0">
          <a:solidFill>
            <a:srgbClr val="000000"/>
          </a:solidFill>
          <a:uFillTx/>
          <a:latin typeface="Cambria"/>
          <a:ea typeface="Cambria"/>
          <a:cs typeface="Cambria"/>
          <a:sym typeface="Cambria"/>
        </a:defRPr>
      </a:lvl9pPr>
    </p:bodyStyle>
    <p:otherStyle>
      <a:lvl1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Verdana"/>
        </a:defRPr>
      </a:lvl1pPr>
      <a:lvl2pPr marL="0" marR="0" indent="4572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Verdana"/>
        </a:defRPr>
      </a:lvl2pPr>
      <a:lvl3pPr marL="0" marR="0" indent="9144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Verdana"/>
        </a:defRPr>
      </a:lvl3pPr>
      <a:lvl4pPr marL="0" marR="0" indent="13716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Verdana"/>
        </a:defRPr>
      </a:lvl4pPr>
      <a:lvl5pPr marL="0" marR="0" indent="18288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Verdana"/>
        </a:defRPr>
      </a:lvl5pPr>
      <a:lvl6pPr marL="0" marR="0" indent="22860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Verdana"/>
        </a:defRPr>
      </a:lvl6pPr>
      <a:lvl7pPr marL="0" marR="0" indent="27432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Verdana"/>
        </a:defRPr>
      </a:lvl7pPr>
      <a:lvl8pPr marL="0" marR="0" indent="32004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Verdana"/>
        </a:defRPr>
      </a:lvl8pPr>
      <a:lvl9pPr marL="0" marR="0" indent="36576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Verdana"/>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doi.org/10.1109/CAR.2023.3198761" TargetMode="External"/><Relationship Id="rId2" Type="http://schemas.openxmlformats.org/officeDocument/2006/relationships/hyperlink" Target="https://doi.org/10.1109/TCS.2022.3157123" TargetMode="External"/><Relationship Id="rId1" Type="http://schemas.openxmlformats.org/officeDocument/2006/relationships/slideLayout" Target="../slideLayouts/slideLayout2.xml"/><Relationship Id="rId4" Type="http://schemas.openxmlformats.org/officeDocument/2006/relationships/hyperlink" Target="https://doi.org/10.1007/s10207-021-00567-8" TargetMode="Externa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Google Shape;87;p13"/>
          <p:cNvSpPr txBox="1">
            <a:spLocks noGrp="1"/>
          </p:cNvSpPr>
          <p:nvPr>
            <p:ph type="ctrTitle"/>
          </p:nvPr>
        </p:nvSpPr>
        <p:spPr>
          <a:xfrm>
            <a:off x="790422" y="879527"/>
            <a:ext cx="10363201" cy="962902"/>
          </a:xfrm>
          <a:prstGeom prst="rect">
            <a:avLst/>
          </a:prstGeom>
        </p:spPr>
        <p:txBody>
          <a:bodyPr lIns="45699" tIns="45699" rIns="45699" bIns="45699"/>
          <a:lstStyle>
            <a:lvl1pPr algn="ctr">
              <a:defRPr>
                <a:solidFill>
                  <a:srgbClr val="000000"/>
                </a:solidFill>
                <a:latin typeface="Cambria"/>
                <a:ea typeface="Cambria"/>
                <a:cs typeface="Cambria"/>
                <a:sym typeface="Cambria"/>
              </a:defRPr>
            </a:lvl1pPr>
          </a:lstStyle>
          <a:p>
            <a:r>
              <a:rPr lang="en-US" dirty="0" err="1"/>
              <a:t>Cybersecurity</a:t>
            </a:r>
            <a:r>
              <a:rPr lang="en-US" dirty="0"/>
              <a:t> Portal for Effective Management of Servers and Firewalls</a:t>
            </a:r>
            <a:endParaRPr dirty="0"/>
          </a:p>
        </p:txBody>
      </p:sp>
      <p:sp>
        <p:nvSpPr>
          <p:cNvPr id="114" name="Google Shape;88;p13"/>
          <p:cNvSpPr txBox="1">
            <a:spLocks noGrp="1"/>
          </p:cNvSpPr>
          <p:nvPr>
            <p:ph type="subTitle" sz="quarter" idx="1"/>
          </p:nvPr>
        </p:nvSpPr>
        <p:spPr>
          <a:xfrm>
            <a:off x="790419" y="1818507"/>
            <a:ext cx="3970506" cy="552305"/>
          </a:xfrm>
          <a:prstGeom prst="rect">
            <a:avLst/>
          </a:prstGeom>
        </p:spPr>
        <p:txBody>
          <a:bodyPr lIns="45699" tIns="45699" rIns="45699" bIns="45699"/>
          <a:lstStyle>
            <a:lvl1pPr algn="l">
              <a:spcBef>
                <a:spcPts val="0"/>
              </a:spcBef>
              <a:defRPr>
                <a:latin typeface="Cambria"/>
                <a:ea typeface="Cambria"/>
                <a:cs typeface="Cambria"/>
                <a:sym typeface="Cambria"/>
              </a:defRPr>
            </a:lvl1pPr>
          </a:lstStyle>
          <a:p>
            <a:r>
              <a:rPr dirty="0"/>
              <a:t>Batch Number: CCS-G</a:t>
            </a:r>
            <a:r>
              <a:rPr lang="en-IN" dirty="0"/>
              <a:t>11</a:t>
            </a:r>
            <a:endParaRPr dirty="0"/>
          </a:p>
        </p:txBody>
      </p:sp>
      <p:graphicFrame>
        <p:nvGraphicFramePr>
          <p:cNvPr id="115" name="Google Shape;89;p13"/>
          <p:cNvGraphicFramePr/>
          <p:nvPr>
            <p:extLst>
              <p:ext uri="{D42A27DB-BD31-4B8C-83A1-F6EECF244321}">
                <p14:modId xmlns:p14="http://schemas.microsoft.com/office/powerpoint/2010/main" val="3299290046"/>
              </p:ext>
            </p:extLst>
          </p:nvPr>
        </p:nvGraphicFramePr>
        <p:xfrm>
          <a:off x="790422" y="2409612"/>
          <a:ext cx="5418674" cy="1828850"/>
        </p:xfrm>
        <a:graphic>
          <a:graphicData uri="http://schemas.openxmlformats.org/drawingml/2006/table">
            <a:tbl>
              <a:tblPr firstRow="1">
                <a:tableStyleId>{4C3C2611-4C71-4FC5-86AE-919BDF0F9419}</a:tableStyleId>
              </a:tblPr>
              <a:tblGrid>
                <a:gridCol w="2438185">
                  <a:extLst>
                    <a:ext uri="{9D8B030D-6E8A-4147-A177-3AD203B41FA5}">
                      <a16:colId xmlns:a16="http://schemas.microsoft.com/office/drawing/2014/main" val="20000"/>
                    </a:ext>
                  </a:extLst>
                </a:gridCol>
                <a:gridCol w="2980489">
                  <a:extLst>
                    <a:ext uri="{9D8B030D-6E8A-4147-A177-3AD203B41FA5}">
                      <a16:colId xmlns:a16="http://schemas.microsoft.com/office/drawing/2014/main" val="20001"/>
                    </a:ext>
                  </a:extLst>
                </a:gridCol>
              </a:tblGrid>
              <a:tr h="306243">
                <a:tc>
                  <a:txBody>
                    <a:bodyPr/>
                    <a:lstStyle/>
                    <a:p>
                      <a:pPr lvl="1" indent="0" algn="l">
                        <a:defRPr sz="1800">
                          <a:solidFill>
                            <a:srgbClr val="17365D"/>
                          </a:solidFill>
                          <a:latin typeface="Arial"/>
                          <a:ea typeface="Arial"/>
                          <a:cs typeface="Arial"/>
                          <a:sym typeface="Arial"/>
                        </a:defRPr>
                      </a:pPr>
                      <a:r>
                        <a:rPr dirty="0"/>
                        <a:t>Roll Number</a:t>
                      </a:r>
                    </a:p>
                  </a:txBody>
                  <a:tcPr marL="45725" marR="45725" marT="45725" marB="45725" anchor="ctr" horzOverflow="overflow">
                    <a:lnL>
                      <a:solidFill>
                        <a:srgbClr val="000000">
                          <a:alpha val="0"/>
                        </a:srgbClr>
                      </a:solidFill>
                    </a:lnL>
                    <a:lnR>
                      <a:solidFill>
                        <a:srgbClr val="000000">
                          <a:alpha val="0"/>
                        </a:srgbClr>
                      </a:solidFill>
                    </a:lnR>
                    <a:lnT>
                      <a:solidFill>
                        <a:srgbClr val="000000">
                          <a:alpha val="0"/>
                        </a:srgbClr>
                      </a:solidFill>
                    </a:lnT>
                    <a:lnB>
                      <a:solidFill>
                        <a:srgbClr val="000000">
                          <a:alpha val="0"/>
                        </a:srgbClr>
                      </a:solidFill>
                    </a:lnB>
                    <a:solidFill>
                      <a:srgbClr val="FFFFFF">
                        <a:alpha val="0"/>
                      </a:srgbClr>
                    </a:solidFill>
                  </a:tcPr>
                </a:tc>
                <a:tc>
                  <a:txBody>
                    <a:bodyPr/>
                    <a:lstStyle/>
                    <a:p>
                      <a:pPr algn="l">
                        <a:defRPr sz="1800" b="0">
                          <a:solidFill>
                            <a:srgbClr val="000000"/>
                          </a:solidFill>
                        </a:defRPr>
                      </a:pPr>
                      <a:r>
                        <a:rPr b="1">
                          <a:solidFill>
                            <a:srgbClr val="17365D"/>
                          </a:solidFill>
                          <a:latin typeface="Arial"/>
                          <a:ea typeface="Arial"/>
                          <a:cs typeface="Arial"/>
                          <a:sym typeface="Arial"/>
                        </a:rPr>
                        <a:t>Student Name</a:t>
                      </a:r>
                    </a:p>
                  </a:txBody>
                  <a:tcPr marL="45725" marR="45725" marT="45725" marB="45725" anchor="ctr" horzOverflow="overflow">
                    <a:lnL>
                      <a:solidFill>
                        <a:srgbClr val="000000">
                          <a:alpha val="0"/>
                        </a:srgbClr>
                      </a:solidFill>
                    </a:lnL>
                    <a:lnR>
                      <a:solidFill>
                        <a:srgbClr val="000000">
                          <a:alpha val="0"/>
                        </a:srgbClr>
                      </a:solidFill>
                    </a:lnR>
                    <a:lnT>
                      <a:solidFill>
                        <a:srgbClr val="000000">
                          <a:alpha val="0"/>
                        </a:srgbClr>
                      </a:solidFill>
                    </a:lnT>
                    <a:lnB>
                      <a:solidFill>
                        <a:srgbClr val="000000">
                          <a:alpha val="0"/>
                        </a:srgbClr>
                      </a:solidFill>
                    </a:lnB>
                    <a:solidFill>
                      <a:srgbClr val="FFFFFF">
                        <a:alpha val="0"/>
                      </a:srgbClr>
                    </a:solidFill>
                  </a:tcPr>
                </a:tc>
                <a:extLst>
                  <a:ext uri="{0D108BD9-81ED-4DB2-BD59-A6C34878D82A}">
                    <a16:rowId xmlns:a16="http://schemas.microsoft.com/office/drawing/2014/main" val="10000"/>
                  </a:ext>
                </a:extLst>
              </a:tr>
              <a:tr h="306243">
                <a:tc>
                  <a:txBody>
                    <a:bodyPr/>
                    <a:lstStyle/>
                    <a:p>
                      <a:pPr algn="l">
                        <a:defRPr sz="1800"/>
                      </a:pPr>
                      <a:r>
                        <a:rPr dirty="0">
                          <a:latin typeface="Arial"/>
                          <a:ea typeface="Arial"/>
                          <a:cs typeface="Arial"/>
                          <a:sym typeface="Arial"/>
                        </a:rPr>
                        <a:t>20211CCS010</a:t>
                      </a:r>
                      <a:r>
                        <a:rPr lang="en-IN" dirty="0">
                          <a:latin typeface="Arial"/>
                          <a:ea typeface="Arial"/>
                          <a:cs typeface="Arial"/>
                          <a:sym typeface="Arial"/>
                        </a:rPr>
                        <a:t>3</a:t>
                      </a:r>
                      <a:endParaRPr dirty="0">
                        <a:latin typeface="Arial"/>
                        <a:ea typeface="Arial"/>
                        <a:cs typeface="Arial"/>
                        <a:sym typeface="Arial"/>
                      </a:endParaRPr>
                    </a:p>
                  </a:txBody>
                  <a:tcPr marL="45725" marR="45725" marT="45725" marB="45725" anchor="ctr" horzOverflow="overflow">
                    <a:lnL>
                      <a:solidFill>
                        <a:srgbClr val="000000">
                          <a:alpha val="0"/>
                        </a:srgbClr>
                      </a:solidFill>
                    </a:lnL>
                    <a:lnR w="9525" cap="flat" cmpd="sng" algn="ctr">
                      <a:solidFill>
                        <a:srgbClr val="000000">
                          <a:alpha val="0"/>
                        </a:srgbClr>
                      </a:solidFill>
                      <a:prstDash val="solid"/>
                      <a:round/>
                      <a:headEnd type="none" w="med" len="med"/>
                      <a:tailEnd type="none" w="med" len="med"/>
                    </a:lnR>
                    <a:lnT w="9525" cap="flat" cmpd="sng" algn="ctr">
                      <a:solidFill>
                        <a:srgbClr val="000000">
                          <a:alpha val="0"/>
                        </a:srgbClr>
                      </a:solidFill>
                      <a:prstDash val="solid"/>
                      <a:round/>
                      <a:headEnd type="none" w="med" len="med"/>
                      <a:tailEnd type="none" w="med" len="med"/>
                    </a:lnT>
                    <a:lnB>
                      <a:solidFill>
                        <a:srgbClr val="000000">
                          <a:alpha val="0"/>
                        </a:srgbClr>
                      </a:solidFill>
                    </a:lnB>
                    <a:solidFill>
                      <a:srgbClr val="FFFFFF">
                        <a:alpha val="0"/>
                      </a:srgbClr>
                    </a:solidFill>
                  </a:tcPr>
                </a:tc>
                <a:tc>
                  <a:txBody>
                    <a:bodyPr/>
                    <a:lstStyle/>
                    <a:p>
                      <a:pPr algn="l">
                        <a:defRPr sz="1800"/>
                      </a:pPr>
                      <a:r>
                        <a:rPr lang="en-IN" dirty="0" err="1">
                          <a:latin typeface="Arial"/>
                          <a:ea typeface="Arial"/>
                          <a:cs typeface="Arial"/>
                          <a:sym typeface="Arial"/>
                        </a:rPr>
                        <a:t>Gautham</a:t>
                      </a:r>
                      <a:r>
                        <a:rPr lang="en-IN" baseline="0" dirty="0">
                          <a:latin typeface="Arial"/>
                          <a:ea typeface="Arial"/>
                          <a:cs typeface="Arial"/>
                          <a:sym typeface="Arial"/>
                        </a:rPr>
                        <a:t> C N </a:t>
                      </a:r>
                      <a:endParaRPr dirty="0">
                        <a:latin typeface="Arial"/>
                        <a:ea typeface="Arial"/>
                        <a:cs typeface="Arial"/>
                        <a:sym typeface="Arial"/>
                      </a:endParaRPr>
                    </a:p>
                  </a:txBody>
                  <a:tcPr marL="45725" marR="45725" marT="45725" marB="45725" anchor="ctr" horzOverflow="overflow">
                    <a:lnL w="9525" cap="flat" cmpd="sng" algn="ctr">
                      <a:solidFill>
                        <a:srgbClr val="000000">
                          <a:alpha val="0"/>
                        </a:srgbClr>
                      </a:solidFill>
                      <a:prstDash val="solid"/>
                      <a:round/>
                      <a:headEnd type="none" w="med" len="med"/>
                      <a:tailEnd type="none" w="med" len="med"/>
                    </a:lnL>
                    <a:lnR>
                      <a:solidFill>
                        <a:srgbClr val="000000">
                          <a:alpha val="0"/>
                        </a:srgbClr>
                      </a:solidFill>
                    </a:lnR>
                    <a:lnT w="9525" cap="flat" cmpd="sng" algn="ctr">
                      <a:solidFill>
                        <a:srgbClr val="000000">
                          <a:alpha val="0"/>
                        </a:srgbClr>
                      </a:solidFill>
                      <a:prstDash val="solid"/>
                      <a:round/>
                      <a:headEnd type="none" w="med" len="med"/>
                      <a:tailEnd type="none" w="med" len="med"/>
                    </a:lnT>
                    <a:lnB>
                      <a:solidFill>
                        <a:srgbClr val="000000">
                          <a:alpha val="0"/>
                        </a:srgbClr>
                      </a:solidFill>
                    </a:lnB>
                    <a:solidFill>
                      <a:srgbClr val="FFFFFF">
                        <a:alpha val="0"/>
                      </a:srgbClr>
                    </a:solidFill>
                  </a:tcPr>
                </a:tc>
                <a:extLst>
                  <a:ext uri="{0D108BD9-81ED-4DB2-BD59-A6C34878D82A}">
                    <a16:rowId xmlns:a16="http://schemas.microsoft.com/office/drawing/2014/main" val="10001"/>
                  </a:ext>
                </a:extLst>
              </a:tr>
              <a:tr h="306243">
                <a:tc>
                  <a:txBody>
                    <a:bodyPr/>
                    <a:lstStyle/>
                    <a:p>
                      <a:pPr algn="l">
                        <a:defRPr sz="1800"/>
                      </a:pPr>
                      <a:r>
                        <a:rPr>
                          <a:latin typeface="Arial"/>
                          <a:ea typeface="Arial"/>
                          <a:cs typeface="Arial"/>
                          <a:sym typeface="Arial"/>
                        </a:rPr>
                        <a:t>20211CCS0109</a:t>
                      </a:r>
                    </a:p>
                  </a:txBody>
                  <a:tcPr marL="45725" marR="45725" marT="45725" marB="45725" anchor="ctr" horzOverflow="overflow">
                    <a:lnL>
                      <a:solidFill>
                        <a:srgbClr val="000000">
                          <a:alpha val="0"/>
                        </a:srgbClr>
                      </a:solidFill>
                    </a:lnL>
                    <a:lnR>
                      <a:solidFill>
                        <a:srgbClr val="000000">
                          <a:alpha val="0"/>
                        </a:srgbClr>
                      </a:solidFill>
                    </a:lnR>
                    <a:lnT>
                      <a:solidFill>
                        <a:srgbClr val="000000">
                          <a:alpha val="0"/>
                        </a:srgbClr>
                      </a:solidFill>
                    </a:lnT>
                    <a:lnB>
                      <a:solidFill>
                        <a:srgbClr val="000000">
                          <a:alpha val="0"/>
                        </a:srgbClr>
                      </a:solidFill>
                    </a:lnB>
                    <a:solidFill>
                      <a:srgbClr val="FFFFFF">
                        <a:alpha val="0"/>
                      </a:srgbClr>
                    </a:solidFill>
                  </a:tcPr>
                </a:tc>
                <a:tc>
                  <a:txBody>
                    <a:bodyPr/>
                    <a:lstStyle/>
                    <a:p>
                      <a:pPr algn="l">
                        <a:defRPr sz="1800"/>
                      </a:pPr>
                      <a:r>
                        <a:rPr>
                          <a:latin typeface="Arial"/>
                          <a:ea typeface="Arial"/>
                          <a:cs typeface="Arial"/>
                          <a:sym typeface="Arial"/>
                        </a:rPr>
                        <a:t>Jyotsna Banakar</a:t>
                      </a:r>
                    </a:p>
                  </a:txBody>
                  <a:tcPr marL="45725" marR="45725" marT="45725" marB="45725" anchor="ctr" horzOverflow="overflow">
                    <a:lnL>
                      <a:solidFill>
                        <a:srgbClr val="000000">
                          <a:alpha val="0"/>
                        </a:srgbClr>
                      </a:solidFill>
                    </a:lnL>
                    <a:lnR>
                      <a:solidFill>
                        <a:srgbClr val="000000">
                          <a:alpha val="0"/>
                        </a:srgbClr>
                      </a:solidFill>
                    </a:lnR>
                    <a:lnT>
                      <a:solidFill>
                        <a:srgbClr val="000000">
                          <a:alpha val="0"/>
                        </a:srgbClr>
                      </a:solidFill>
                    </a:lnT>
                    <a:lnB>
                      <a:solidFill>
                        <a:srgbClr val="000000">
                          <a:alpha val="0"/>
                        </a:srgbClr>
                      </a:solidFill>
                    </a:lnB>
                    <a:solidFill>
                      <a:srgbClr val="FFFFFF">
                        <a:alpha val="0"/>
                      </a:srgbClr>
                    </a:solidFill>
                  </a:tcPr>
                </a:tc>
                <a:extLst>
                  <a:ext uri="{0D108BD9-81ED-4DB2-BD59-A6C34878D82A}">
                    <a16:rowId xmlns:a16="http://schemas.microsoft.com/office/drawing/2014/main" val="10002"/>
                  </a:ext>
                </a:extLst>
              </a:tr>
              <a:tr h="306243">
                <a:tc>
                  <a:txBody>
                    <a:bodyPr/>
                    <a:lstStyle/>
                    <a:p>
                      <a:pPr algn="l">
                        <a:defRPr sz="1800"/>
                      </a:pPr>
                      <a:r>
                        <a:rPr>
                          <a:latin typeface="Arial"/>
                          <a:ea typeface="Arial"/>
                          <a:cs typeface="Arial"/>
                          <a:sym typeface="Arial"/>
                        </a:rPr>
                        <a:t>20211CCS0052</a:t>
                      </a:r>
                    </a:p>
                  </a:txBody>
                  <a:tcPr marL="45725" marR="45725" marT="45725" marB="45725" anchor="ctr" horzOverflow="overflow">
                    <a:lnL>
                      <a:solidFill>
                        <a:srgbClr val="000000">
                          <a:alpha val="0"/>
                        </a:srgbClr>
                      </a:solidFill>
                    </a:lnL>
                    <a:lnR>
                      <a:solidFill>
                        <a:srgbClr val="000000">
                          <a:alpha val="0"/>
                        </a:srgbClr>
                      </a:solidFill>
                    </a:lnR>
                    <a:lnT>
                      <a:solidFill>
                        <a:srgbClr val="000000">
                          <a:alpha val="0"/>
                        </a:srgbClr>
                      </a:solidFill>
                    </a:lnT>
                    <a:lnB>
                      <a:solidFill>
                        <a:srgbClr val="000000">
                          <a:alpha val="0"/>
                        </a:srgbClr>
                      </a:solidFill>
                    </a:lnB>
                    <a:solidFill>
                      <a:srgbClr val="FFFFFF">
                        <a:alpha val="0"/>
                      </a:srgbClr>
                    </a:solidFill>
                  </a:tcPr>
                </a:tc>
                <a:tc>
                  <a:txBody>
                    <a:bodyPr/>
                    <a:lstStyle/>
                    <a:p>
                      <a:pPr algn="l">
                        <a:defRPr sz="1800"/>
                      </a:pPr>
                      <a:r>
                        <a:rPr dirty="0" err="1">
                          <a:latin typeface="Arial"/>
                          <a:ea typeface="Arial"/>
                          <a:cs typeface="Arial"/>
                          <a:sym typeface="Arial"/>
                        </a:rPr>
                        <a:t>Vaibhav</a:t>
                      </a:r>
                      <a:r>
                        <a:rPr dirty="0">
                          <a:latin typeface="Arial"/>
                          <a:ea typeface="Arial"/>
                          <a:cs typeface="Arial"/>
                          <a:sym typeface="Arial"/>
                        </a:rPr>
                        <a:t> B </a:t>
                      </a:r>
                      <a:r>
                        <a:rPr dirty="0" err="1">
                          <a:latin typeface="Arial"/>
                          <a:ea typeface="Arial"/>
                          <a:cs typeface="Arial"/>
                          <a:sym typeface="Arial"/>
                        </a:rPr>
                        <a:t>Bharadwaj</a:t>
                      </a:r>
                      <a:endParaRPr dirty="0">
                        <a:latin typeface="Arial"/>
                        <a:ea typeface="Arial"/>
                        <a:cs typeface="Arial"/>
                        <a:sym typeface="Arial"/>
                      </a:endParaRPr>
                    </a:p>
                  </a:txBody>
                  <a:tcPr marL="45725" marR="45725" marT="45725" marB="45725" anchor="ctr" horzOverflow="overflow">
                    <a:lnL>
                      <a:solidFill>
                        <a:srgbClr val="000000">
                          <a:alpha val="0"/>
                        </a:srgbClr>
                      </a:solidFill>
                    </a:lnL>
                    <a:lnR>
                      <a:solidFill>
                        <a:srgbClr val="000000">
                          <a:alpha val="0"/>
                        </a:srgbClr>
                      </a:solidFill>
                    </a:lnR>
                    <a:lnT>
                      <a:solidFill>
                        <a:srgbClr val="000000">
                          <a:alpha val="0"/>
                        </a:srgbClr>
                      </a:solidFill>
                    </a:lnT>
                    <a:lnB>
                      <a:solidFill>
                        <a:srgbClr val="000000">
                          <a:alpha val="0"/>
                        </a:srgbClr>
                      </a:solidFill>
                    </a:lnB>
                    <a:solidFill>
                      <a:srgbClr val="FFFFFF">
                        <a:alpha val="0"/>
                      </a:srgbClr>
                    </a:solidFill>
                  </a:tcPr>
                </a:tc>
                <a:extLst>
                  <a:ext uri="{0D108BD9-81ED-4DB2-BD59-A6C34878D82A}">
                    <a16:rowId xmlns:a16="http://schemas.microsoft.com/office/drawing/2014/main" val="10003"/>
                  </a:ext>
                </a:extLst>
              </a:tr>
              <a:tr h="306243">
                <a:tc>
                  <a:txBody>
                    <a:bodyPr/>
                    <a:lstStyle/>
                    <a:p>
                      <a:pPr algn="ctr">
                        <a:defRPr sz="1800">
                          <a:latin typeface="Arial"/>
                          <a:ea typeface="Arial"/>
                          <a:cs typeface="Arial"/>
                          <a:sym typeface="Arial"/>
                        </a:defRPr>
                      </a:pPr>
                      <a:endParaRPr/>
                    </a:p>
                  </a:txBody>
                  <a:tcPr marL="45725" marR="45725" marT="45725" marB="45725" anchor="ctr" horzOverflow="overflow">
                    <a:lnL>
                      <a:solidFill>
                        <a:srgbClr val="000000">
                          <a:alpha val="0"/>
                        </a:srgbClr>
                      </a:solidFill>
                    </a:lnL>
                    <a:lnR>
                      <a:solidFill>
                        <a:srgbClr val="000000">
                          <a:alpha val="0"/>
                        </a:srgbClr>
                      </a:solidFill>
                    </a:lnR>
                    <a:lnT>
                      <a:solidFill>
                        <a:srgbClr val="000000">
                          <a:alpha val="0"/>
                        </a:srgbClr>
                      </a:solidFill>
                    </a:lnT>
                    <a:lnB>
                      <a:solidFill>
                        <a:srgbClr val="000000">
                          <a:alpha val="0"/>
                        </a:srgbClr>
                      </a:solidFill>
                    </a:lnB>
                    <a:solidFill>
                      <a:srgbClr val="FFFFFF">
                        <a:alpha val="0"/>
                      </a:srgbClr>
                    </a:solidFill>
                  </a:tcPr>
                </a:tc>
                <a:tc>
                  <a:txBody>
                    <a:bodyPr/>
                    <a:lstStyle/>
                    <a:p>
                      <a:pPr algn="ctr">
                        <a:defRPr sz="1800">
                          <a:latin typeface="Arial"/>
                          <a:ea typeface="Arial"/>
                          <a:cs typeface="Arial"/>
                          <a:sym typeface="Arial"/>
                        </a:defRPr>
                      </a:pPr>
                      <a:endParaRPr dirty="0"/>
                    </a:p>
                  </a:txBody>
                  <a:tcPr marL="45725" marR="45725" marT="45725" marB="45725" anchor="ctr" horzOverflow="overflow">
                    <a:lnL>
                      <a:solidFill>
                        <a:srgbClr val="000000">
                          <a:alpha val="0"/>
                        </a:srgbClr>
                      </a:solidFill>
                    </a:lnL>
                    <a:lnR>
                      <a:solidFill>
                        <a:srgbClr val="000000">
                          <a:alpha val="0"/>
                        </a:srgbClr>
                      </a:solidFill>
                    </a:lnR>
                    <a:lnT>
                      <a:solidFill>
                        <a:srgbClr val="000000">
                          <a:alpha val="0"/>
                        </a:srgbClr>
                      </a:solidFill>
                    </a:lnT>
                    <a:lnB>
                      <a:solidFill>
                        <a:srgbClr val="000000">
                          <a:alpha val="0"/>
                        </a:srgbClr>
                      </a:solidFill>
                    </a:lnB>
                    <a:solidFill>
                      <a:srgbClr val="FFFFFF">
                        <a:alpha val="0"/>
                      </a:srgbClr>
                    </a:solidFill>
                  </a:tcPr>
                </a:tc>
                <a:extLst>
                  <a:ext uri="{0D108BD9-81ED-4DB2-BD59-A6C34878D82A}">
                    <a16:rowId xmlns:a16="http://schemas.microsoft.com/office/drawing/2014/main" val="10004"/>
                  </a:ext>
                </a:extLst>
              </a:tr>
            </a:tbl>
          </a:graphicData>
        </a:graphic>
      </p:graphicFrame>
      <p:sp>
        <p:nvSpPr>
          <p:cNvPr id="116" name="Google Shape;90;p13"/>
          <p:cNvSpPr txBox="1"/>
          <p:nvPr/>
        </p:nvSpPr>
        <p:spPr>
          <a:xfrm>
            <a:off x="6095998" y="2694614"/>
            <a:ext cx="5422855" cy="20205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699" tIns="45699" rIns="45699" bIns="45699">
            <a:normAutofit/>
          </a:bodyPr>
          <a:lstStyle/>
          <a:p>
            <a:pPr algn="ctr">
              <a:defRPr sz="2000" b="1">
                <a:solidFill>
                  <a:srgbClr val="17365D"/>
                </a:solidFill>
                <a:latin typeface="Cambria"/>
                <a:ea typeface="Cambria"/>
                <a:cs typeface="Cambria"/>
                <a:sym typeface="Cambria"/>
              </a:defRPr>
            </a:pPr>
            <a:r>
              <a:rPr dirty="0"/>
              <a:t>Under the Supervision of,</a:t>
            </a:r>
          </a:p>
          <a:p>
            <a:pPr algn="ctr">
              <a:spcBef>
                <a:spcPts val="300"/>
              </a:spcBef>
              <a:defRPr sz="1700" b="1">
                <a:solidFill>
                  <a:srgbClr val="17365D"/>
                </a:solidFill>
                <a:latin typeface="Cambria"/>
                <a:ea typeface="Cambria"/>
                <a:cs typeface="Cambria"/>
                <a:sym typeface="Cambria"/>
              </a:defRPr>
            </a:pPr>
            <a:r>
              <a:rPr lang="de-DE" dirty="0"/>
              <a:t>Ms.Sterlin Minish T N</a:t>
            </a:r>
          </a:p>
          <a:p>
            <a:pPr algn="ctr">
              <a:spcBef>
                <a:spcPts val="300"/>
              </a:spcBef>
              <a:defRPr sz="1700" b="1">
                <a:solidFill>
                  <a:srgbClr val="17365D"/>
                </a:solidFill>
                <a:latin typeface="Cambria"/>
                <a:ea typeface="Cambria"/>
                <a:cs typeface="Cambria"/>
                <a:sym typeface="Cambria"/>
              </a:defRPr>
            </a:pPr>
            <a:r>
              <a:rPr dirty="0"/>
              <a:t>School of Computer Science and Engineering</a:t>
            </a:r>
          </a:p>
          <a:p>
            <a:pPr algn="ctr">
              <a:spcBef>
                <a:spcPts val="300"/>
              </a:spcBef>
              <a:defRPr sz="1700" b="1">
                <a:solidFill>
                  <a:srgbClr val="17365D"/>
                </a:solidFill>
                <a:latin typeface="Cambria"/>
                <a:ea typeface="Cambria"/>
                <a:cs typeface="Cambria"/>
                <a:sym typeface="Cambria"/>
              </a:defRPr>
            </a:pPr>
            <a:r>
              <a:rPr dirty="0"/>
              <a:t>Presidency University</a:t>
            </a:r>
          </a:p>
        </p:txBody>
      </p:sp>
      <p:sp>
        <p:nvSpPr>
          <p:cNvPr id="117" name="Google Shape;91;p13"/>
          <p:cNvSpPr txBox="1"/>
          <p:nvPr/>
        </p:nvSpPr>
        <p:spPr>
          <a:xfrm>
            <a:off x="4032496" y="334089"/>
            <a:ext cx="3879051" cy="5523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699" tIns="45699" rIns="45699" bIns="45699">
            <a:normAutofit/>
          </a:bodyPr>
          <a:lstStyle/>
          <a:p>
            <a:pPr algn="ctr" defTabSz="841247">
              <a:lnSpc>
                <a:spcPct val="80000"/>
              </a:lnSpc>
              <a:defRPr sz="1500" b="1">
                <a:solidFill>
                  <a:srgbClr val="17365D"/>
                </a:solidFill>
                <a:latin typeface="Cambria"/>
                <a:ea typeface="Cambria"/>
                <a:cs typeface="Cambria"/>
                <a:sym typeface="Cambria"/>
              </a:defRPr>
            </a:pPr>
            <a:r>
              <a:rPr lang="en-IN" dirty="0"/>
              <a:t>PIP4004  Project</a:t>
            </a:r>
            <a:endParaRPr lang="en-IN" sz="1000" dirty="0"/>
          </a:p>
          <a:p>
            <a:pPr algn="ctr" defTabSz="841247">
              <a:lnSpc>
                <a:spcPct val="80000"/>
              </a:lnSpc>
              <a:spcBef>
                <a:spcPts val="200"/>
              </a:spcBef>
              <a:defRPr sz="1500" b="1">
                <a:solidFill>
                  <a:srgbClr val="17365D"/>
                </a:solidFill>
                <a:latin typeface="Cambria"/>
                <a:ea typeface="Cambria"/>
                <a:cs typeface="Cambria"/>
                <a:sym typeface="Cambria"/>
              </a:defRPr>
            </a:pPr>
            <a:r>
              <a:rPr lang="en-IN" dirty="0"/>
              <a:t>Review-1</a:t>
            </a:r>
          </a:p>
        </p:txBody>
      </p:sp>
      <p:sp>
        <p:nvSpPr>
          <p:cNvPr id="118" name="Google Shape;91;p13"/>
          <p:cNvSpPr txBox="1"/>
          <p:nvPr/>
        </p:nvSpPr>
        <p:spPr>
          <a:xfrm>
            <a:off x="636000" y="4360000"/>
            <a:ext cx="11556001" cy="15518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699" tIns="45699" rIns="45699" bIns="45699">
            <a:spAutoFit/>
          </a:bodyPr>
          <a:lstStyle/>
          <a:p>
            <a:pPr>
              <a:defRPr sz="2000" b="1">
                <a:solidFill>
                  <a:schemeClr val="accent1"/>
                </a:solidFill>
                <a:latin typeface="Cambria"/>
                <a:ea typeface="Cambria"/>
                <a:cs typeface="Cambria"/>
                <a:sym typeface="Cambria"/>
              </a:defRPr>
            </a:pPr>
            <a:r>
              <a:t>Name of the Program: </a:t>
            </a:r>
            <a:r>
              <a:rPr>
                <a:solidFill>
                  <a:srgbClr val="000000"/>
                </a:solidFill>
              </a:rPr>
              <a:t>B-tech</a:t>
            </a:r>
          </a:p>
          <a:p>
            <a:pPr>
              <a:defRPr sz="2000" b="1">
                <a:solidFill>
                  <a:schemeClr val="accent1"/>
                </a:solidFill>
                <a:latin typeface="Cambria"/>
                <a:ea typeface="Cambria"/>
                <a:cs typeface="Cambria"/>
                <a:sym typeface="Cambria"/>
              </a:defRPr>
            </a:pPr>
            <a:r>
              <a:t>Name of the HoD: </a:t>
            </a:r>
            <a:r>
              <a:rPr>
                <a:solidFill>
                  <a:srgbClr val="000000"/>
                </a:solidFill>
              </a:rPr>
              <a:t>Dr. Anandaraj S P</a:t>
            </a:r>
          </a:p>
          <a:p>
            <a:pPr>
              <a:defRPr sz="2000" b="1">
                <a:solidFill>
                  <a:schemeClr val="accent1"/>
                </a:solidFill>
                <a:latin typeface="Cambria"/>
                <a:ea typeface="Cambria"/>
                <a:cs typeface="Cambria"/>
                <a:sym typeface="Cambria"/>
              </a:defRPr>
            </a:pPr>
            <a:r>
              <a:t>Name of the Program Project Coordinator: </a:t>
            </a:r>
            <a:r>
              <a:rPr>
                <a:solidFill>
                  <a:srgbClr val="000000"/>
                </a:solidFill>
              </a:rPr>
              <a:t>Dr. Sharmasth Vali Y</a:t>
            </a:r>
          </a:p>
          <a:p>
            <a:pPr>
              <a:defRPr sz="2000" b="1">
                <a:solidFill>
                  <a:schemeClr val="accent1"/>
                </a:solidFill>
                <a:latin typeface="Cambria"/>
                <a:ea typeface="Cambria"/>
                <a:cs typeface="Cambria"/>
                <a:sym typeface="Cambria"/>
              </a:defRPr>
            </a:pPr>
            <a:r>
              <a:t>Name of the School Project Coordinators: </a:t>
            </a:r>
            <a:r>
              <a:rPr>
                <a:solidFill>
                  <a:srgbClr val="000000"/>
                </a:solidFill>
              </a:rPr>
              <a:t>Dr. Sampath A K / Dr. Abdul Khadar A / Mr. Md Ziaur Rahman</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Title 1"/>
          <p:cNvSpPr txBox="1">
            <a:spLocks noGrp="1"/>
          </p:cNvSpPr>
          <p:nvPr>
            <p:ph type="title"/>
          </p:nvPr>
        </p:nvSpPr>
        <p:spPr>
          <a:prstGeom prst="rect">
            <a:avLst/>
          </a:prstGeom>
        </p:spPr>
        <p:txBody>
          <a:bodyPr>
            <a:normAutofit fontScale="90000"/>
          </a:bodyPr>
          <a:lstStyle>
            <a:lvl1pPr defTabSz="850391">
              <a:defRPr sz="2604"/>
            </a:lvl1pPr>
          </a:lstStyle>
          <a:p>
            <a:r>
              <a:t>Timeline of Project</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5480" y="1196752"/>
            <a:ext cx="10058400" cy="4608512"/>
          </a:xfrm>
          <a:prstGeom prst="rect">
            <a:avLst/>
          </a:prstGeom>
        </p:spPr>
      </p:pic>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Title 1"/>
          <p:cNvSpPr txBox="1">
            <a:spLocks noGrp="1"/>
          </p:cNvSpPr>
          <p:nvPr>
            <p:ph type="title"/>
          </p:nvPr>
        </p:nvSpPr>
        <p:spPr>
          <a:prstGeom prst="rect">
            <a:avLst/>
          </a:prstGeom>
        </p:spPr>
        <p:txBody>
          <a:bodyPr>
            <a:normAutofit fontScale="90000"/>
          </a:bodyPr>
          <a:lstStyle>
            <a:lvl1pPr defTabSz="850391">
              <a:defRPr sz="2604"/>
            </a:lvl1pPr>
          </a:lstStyle>
          <a:p>
            <a:r>
              <a:t>Expected Outcomes</a:t>
            </a:r>
          </a:p>
        </p:txBody>
      </p:sp>
      <p:sp>
        <p:nvSpPr>
          <p:cNvPr id="148" name="Content Placeholder 2"/>
          <p:cNvSpPr txBox="1">
            <a:spLocks noGrp="1"/>
          </p:cNvSpPr>
          <p:nvPr>
            <p:ph type="body" idx="1"/>
          </p:nvPr>
        </p:nvSpPr>
        <p:spPr>
          <a:xfrm>
            <a:off x="767408" y="980728"/>
            <a:ext cx="10668000" cy="4952997"/>
          </a:xfrm>
          <a:prstGeom prst="rect">
            <a:avLst/>
          </a:prstGeom>
        </p:spPr>
        <p:txBody>
          <a:bodyPr>
            <a:normAutofit fontScale="85000" lnSpcReduction="20000"/>
          </a:bodyPr>
          <a:lstStyle/>
          <a:p>
            <a:pPr marL="152400" indent="0">
              <a:buNone/>
            </a:pPr>
            <a:endParaRPr lang="en-US" dirty="0"/>
          </a:p>
          <a:p>
            <a:pPr marL="362952" indent="-210552">
              <a:buFontTx/>
            </a:pPr>
            <a:r>
              <a:rPr lang="en-US" dirty="0"/>
              <a:t>   Enhanced </a:t>
            </a:r>
            <a:r>
              <a:rPr lang="en-US" dirty="0" err="1"/>
              <a:t>Cybersecurity</a:t>
            </a:r>
            <a:r>
              <a:rPr lang="en-US" dirty="0"/>
              <a:t>  – The AICTE </a:t>
            </a:r>
            <a:r>
              <a:rPr lang="en-US" dirty="0" err="1"/>
              <a:t>Cybersecurity</a:t>
            </a:r>
            <a:r>
              <a:rPr lang="en-US" dirty="0"/>
              <a:t> Portal will improve  network and infrastructure security  by integrating  automated threat detection, firewall management, and intrusion prevention systems .  </a:t>
            </a:r>
          </a:p>
          <a:p>
            <a:pPr marL="362952" indent="-210552">
              <a:buFontTx/>
            </a:pPr>
            <a:endParaRPr lang="en-US" dirty="0"/>
          </a:p>
          <a:p>
            <a:pPr marL="362952" indent="-210552">
              <a:buFontTx/>
            </a:pPr>
            <a:r>
              <a:rPr lang="en-US" dirty="0"/>
              <a:t>   Real Time Threat Monitoring  – The system will provide  continuous monitoring  of  server health, firewall rules, and network security  to detect  potential security breaches and anomalies .  </a:t>
            </a:r>
          </a:p>
          <a:p>
            <a:pPr marL="362952" indent="-210552">
              <a:buFontTx/>
            </a:pPr>
            <a:endParaRPr lang="en-US" dirty="0"/>
          </a:p>
          <a:p>
            <a:pPr marL="362952" indent="-210552">
              <a:buFontTx/>
            </a:pPr>
            <a:r>
              <a:rPr lang="en-US" dirty="0"/>
              <a:t>   Automated Firewall and Server Management  – The implementation of  AI driven firewall rule management  will reduce  manual errors  and  optimize security configurations .  </a:t>
            </a:r>
          </a:p>
          <a:p>
            <a:pPr marL="152400" indent="0">
              <a:buNone/>
            </a:pPr>
            <a:endParaRPr lang="en-US" dirty="0"/>
          </a:p>
          <a:p>
            <a:pPr marL="362952" indent="-210552">
              <a:buFontTx/>
            </a:pPr>
            <a:r>
              <a:rPr lang="en-US" dirty="0"/>
              <a:t>   Compliance and Regulatory Adherence  – The portal will help in  tracking software licenses, generating audit logs, and maintaining compliance  with standards like  ISO 27001 and NIST </a:t>
            </a:r>
            <a:r>
              <a:rPr lang="en-US" dirty="0" err="1"/>
              <a:t>Cybersecurity</a:t>
            </a:r>
            <a:r>
              <a:rPr lang="en-US" dirty="0"/>
              <a:t> Framework .  </a:t>
            </a:r>
          </a:p>
          <a:p>
            <a:pPr marL="362952" indent="-210552">
              <a:buFontTx/>
            </a:pPr>
            <a:endParaRPr lang="en-US" dirty="0"/>
          </a:p>
          <a:p>
            <a:pPr marL="362952" indent="-210552">
              <a:buFontTx/>
            </a:pPr>
            <a:r>
              <a:rPr lang="en-US" dirty="0"/>
              <a:t>   Scalability and Cloud Integration  – The architecture will support  on premise and cloud based deployments , ensuring  future scalability and flexibility  for  expanding AICTE’s infrastructure .  </a:t>
            </a:r>
          </a:p>
          <a:p>
            <a:pPr marL="362952" indent="-210552">
              <a:buFontTx/>
            </a:pPr>
            <a:endParaRPr lang="en-US" dirty="0"/>
          </a:p>
          <a:p>
            <a:pPr marL="362952" indent="-210552">
              <a:buFontTx/>
            </a:pPr>
            <a:r>
              <a:rPr lang="en-US" dirty="0"/>
              <a:t>   Data Visualization and Reporting  –  Security dashboards and analytics tools  will provide  detailed insights  into  system performance, security incidents, and compliance tracking .  </a:t>
            </a:r>
          </a:p>
          <a:p>
            <a:pPr marL="362952" indent="-210552">
              <a:buFontTx/>
            </a:pPr>
            <a:endParaRPr lang="en-US" dirty="0"/>
          </a:p>
          <a:p>
            <a:pPr marL="362952" indent="-210552">
              <a:buFontTx/>
            </a:pPr>
            <a:r>
              <a:rPr lang="en-US" dirty="0"/>
              <a:t>   Efficient Incident Response Mechanism  – The system will enable  real time alerts and automated responses  to  cyber threats and security breaches .  </a:t>
            </a:r>
            <a:endParaRPr dirty="0"/>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Title 1"/>
          <p:cNvSpPr txBox="1">
            <a:spLocks noGrp="1"/>
          </p:cNvSpPr>
          <p:nvPr>
            <p:ph type="title"/>
          </p:nvPr>
        </p:nvSpPr>
        <p:spPr>
          <a:prstGeom prst="rect">
            <a:avLst/>
          </a:prstGeom>
        </p:spPr>
        <p:txBody>
          <a:bodyPr>
            <a:normAutofit fontScale="90000"/>
          </a:bodyPr>
          <a:lstStyle>
            <a:lvl1pPr defTabSz="850391">
              <a:defRPr sz="2604"/>
            </a:lvl1pPr>
          </a:lstStyle>
          <a:p>
            <a:r>
              <a:t>Conclusion</a:t>
            </a:r>
          </a:p>
        </p:txBody>
      </p:sp>
      <p:sp>
        <p:nvSpPr>
          <p:cNvPr id="151" name="Content Placeholder 2"/>
          <p:cNvSpPr txBox="1">
            <a:spLocks noGrp="1"/>
          </p:cNvSpPr>
          <p:nvPr>
            <p:ph type="body" idx="1"/>
          </p:nvPr>
        </p:nvSpPr>
        <p:spPr>
          <a:xfrm>
            <a:off x="761999" y="1154849"/>
            <a:ext cx="10668001" cy="4952998"/>
          </a:xfrm>
          <a:prstGeom prst="rect">
            <a:avLst/>
          </a:prstGeom>
        </p:spPr>
        <p:txBody>
          <a:bodyPr>
            <a:normAutofit/>
          </a:bodyPr>
          <a:lstStyle/>
          <a:p>
            <a:pPr marL="381000" indent="-228600">
              <a:buFontTx/>
            </a:pPr>
            <a:endParaRPr lang="en-US" dirty="0"/>
          </a:p>
          <a:p>
            <a:pPr marL="381000" indent="-228600">
              <a:buFontTx/>
            </a:pPr>
            <a:r>
              <a:rPr lang="en-US" dirty="0"/>
              <a:t>  The  AICTE </a:t>
            </a:r>
            <a:r>
              <a:rPr lang="en-US" dirty="0" err="1"/>
              <a:t>Cybersecurity</a:t>
            </a:r>
            <a:r>
              <a:rPr lang="en-US" dirty="0"/>
              <a:t> Portal  will provide a  centralized and automated  system for managing  servers, firewalls, user access, and compliance .  </a:t>
            </a:r>
          </a:p>
          <a:p>
            <a:pPr marL="381000" indent="-228600">
              <a:buFontTx/>
            </a:pPr>
            <a:r>
              <a:rPr lang="en-US" dirty="0"/>
              <a:t>   Real time security monitoring  will enhance  threat detection and response  capabilities.  </a:t>
            </a:r>
          </a:p>
          <a:p>
            <a:pPr marL="381000" indent="-228600">
              <a:buFontTx/>
            </a:pPr>
            <a:r>
              <a:rPr lang="en-US" dirty="0"/>
              <a:t>   AI driven firewall and intrusion prevention systems  will reduce  manual errors and improve network security .  </a:t>
            </a:r>
          </a:p>
          <a:p>
            <a:pPr marL="381000" indent="-228600">
              <a:buFontTx/>
            </a:pPr>
            <a:r>
              <a:rPr lang="en-US" dirty="0"/>
              <a:t>   Role Based Access Control (RBAC) and Multi Factor Authentication (MFA)  will ensure  secure user access management .  </a:t>
            </a:r>
          </a:p>
          <a:p>
            <a:pPr marL="381000" indent="-228600">
              <a:buFontTx/>
            </a:pPr>
            <a:r>
              <a:rPr lang="en-US" dirty="0"/>
              <a:t>   Automated compliance tracking  will help in maintaining  ISO 27001 and NIST regulatory standards .  </a:t>
            </a:r>
          </a:p>
          <a:p>
            <a:pPr marL="381000" indent="-228600">
              <a:buFontTx/>
            </a:pPr>
            <a:r>
              <a:rPr lang="en-US" dirty="0"/>
              <a:t>   Machine learning based anomaly detection  will improve  threat intelligence and proactive security measures .  </a:t>
            </a:r>
          </a:p>
          <a:p>
            <a:pPr marL="381000" indent="-228600">
              <a:buFontTx/>
            </a:pPr>
            <a:r>
              <a:rPr lang="en-US" dirty="0"/>
              <a:t>   Scalability and cloud integration  will allow future  expansion and flexibility  for AICTE’s growing infrastructure needs.  </a:t>
            </a:r>
          </a:p>
          <a:p>
            <a:pPr marL="381000" indent="-228600">
              <a:buFontTx/>
            </a:pPr>
            <a:r>
              <a:rPr lang="en-US" dirty="0"/>
              <a:t>   Security dashboards and automated reporting tools  will provide  better visibility into system performance and security incidents .  </a:t>
            </a:r>
          </a:p>
          <a:p>
            <a:pPr marL="152400" indent="0">
              <a:buNone/>
            </a:pPr>
            <a:endParaRPr dirty="0"/>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Google Shape;114;p17"/>
          <p:cNvSpPr txBox="1">
            <a:spLocks noGrp="1"/>
          </p:cNvSpPr>
          <p:nvPr>
            <p:ph type="title"/>
          </p:nvPr>
        </p:nvSpPr>
        <p:spPr>
          <a:xfrm>
            <a:off x="812800" y="274638"/>
            <a:ext cx="10668000" cy="487501"/>
          </a:xfrm>
          <a:prstGeom prst="rect">
            <a:avLst/>
          </a:prstGeom>
        </p:spPr>
        <p:txBody>
          <a:bodyPr lIns="45699" tIns="45699" rIns="45699" bIns="45699">
            <a:normAutofit fontScale="90000"/>
          </a:bodyPr>
          <a:lstStyle>
            <a:lvl1pPr indent="144779" defTabSz="868680">
              <a:lnSpc>
                <a:spcPct val="200000"/>
              </a:lnSpc>
              <a:defRPr sz="2660">
                <a:latin typeface="Cambria"/>
                <a:ea typeface="Cambria"/>
                <a:cs typeface="Cambria"/>
                <a:sym typeface="Cambria"/>
              </a:defRPr>
            </a:lvl1pPr>
          </a:lstStyle>
          <a:p>
            <a:r>
              <a:t>Github Link</a:t>
            </a:r>
          </a:p>
        </p:txBody>
      </p:sp>
      <p:sp>
        <p:nvSpPr>
          <p:cNvPr id="154" name="Google Shape;115;p17"/>
          <p:cNvSpPr txBox="1">
            <a:spLocks noGrp="1"/>
          </p:cNvSpPr>
          <p:nvPr>
            <p:ph type="body" idx="1"/>
          </p:nvPr>
        </p:nvSpPr>
        <p:spPr>
          <a:xfrm>
            <a:off x="812800" y="1143000"/>
            <a:ext cx="10668000" cy="4953000"/>
          </a:xfrm>
          <a:prstGeom prst="rect">
            <a:avLst/>
          </a:prstGeom>
        </p:spPr>
        <p:txBody>
          <a:bodyPr lIns="45699" tIns="45699" rIns="45699" bIns="45699"/>
          <a:lstStyle/>
          <a:p>
            <a:pPr marL="152400" indent="0">
              <a:buNone/>
            </a:pPr>
            <a:r>
              <a:rPr lang="en-IN"/>
              <a:t>https://github.com/JyotsnaBanakar1/Cybersecurity-Portal-for-Effective-Management-of-Servers-and-Firewalls</a:t>
            </a:r>
            <a:endParaRPr dirty="0"/>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Title 1"/>
          <p:cNvSpPr txBox="1">
            <a:spLocks noGrp="1"/>
          </p:cNvSpPr>
          <p:nvPr>
            <p:ph type="title"/>
          </p:nvPr>
        </p:nvSpPr>
        <p:spPr>
          <a:prstGeom prst="rect">
            <a:avLst/>
          </a:prstGeom>
        </p:spPr>
        <p:txBody>
          <a:bodyPr>
            <a:normAutofit fontScale="90000"/>
          </a:bodyPr>
          <a:lstStyle>
            <a:lvl1pPr defTabSz="850391">
              <a:defRPr sz="2604"/>
            </a:lvl1pPr>
          </a:lstStyle>
          <a:p>
            <a:r>
              <a:t>References</a:t>
            </a:r>
          </a:p>
        </p:txBody>
      </p:sp>
      <p:sp>
        <p:nvSpPr>
          <p:cNvPr id="158" name="Content Placeholder 2"/>
          <p:cNvSpPr txBox="1">
            <a:spLocks noGrp="1"/>
          </p:cNvSpPr>
          <p:nvPr>
            <p:ph type="body" idx="1"/>
          </p:nvPr>
        </p:nvSpPr>
        <p:spPr>
          <a:xfrm>
            <a:off x="812800" y="1143001"/>
            <a:ext cx="10668000" cy="4952997"/>
          </a:xfrm>
          <a:prstGeom prst="rect">
            <a:avLst/>
          </a:prstGeom>
        </p:spPr>
        <p:txBody>
          <a:bodyPr>
            <a:normAutofit fontScale="85000" lnSpcReduction="20000"/>
          </a:bodyPr>
          <a:lstStyle/>
          <a:p>
            <a:pPr marL="495300" indent="-342900">
              <a:spcBef>
                <a:spcPts val="0"/>
              </a:spcBef>
              <a:buFont typeface="Cambria"/>
              <a:buChar char="➢"/>
              <a:defRPr>
                <a:latin typeface="Cambria"/>
                <a:ea typeface="Cambria"/>
                <a:cs typeface="Cambria"/>
                <a:sym typeface="Cambria"/>
              </a:defRPr>
            </a:pPr>
            <a:r>
              <a:rPr lang="en-US" dirty="0"/>
              <a:t>Mark Harris, "Data Center Infrastructure Management," in Data Center Handbook , Wiley, 2015, pp.601-618, </a:t>
            </a:r>
            <a:r>
              <a:rPr lang="en-US" dirty="0" err="1"/>
              <a:t>doi</a:t>
            </a:r>
            <a:r>
              <a:rPr lang="en-US" dirty="0"/>
              <a:t>: 10.1002/9781118937563.ch33. keywords: {Data </a:t>
            </a:r>
            <a:r>
              <a:rPr lang="en-US" dirty="0" err="1"/>
              <a:t>centers;Business;Costs;Capacity</a:t>
            </a:r>
            <a:r>
              <a:rPr lang="en-US" dirty="0"/>
              <a:t> </a:t>
            </a:r>
            <a:r>
              <a:rPr lang="en-US" dirty="0" err="1"/>
              <a:t>planning;Asset</a:t>
            </a:r>
            <a:r>
              <a:rPr lang="en-US" dirty="0"/>
              <a:t> </a:t>
            </a:r>
            <a:r>
              <a:rPr lang="en-US" dirty="0" err="1"/>
              <a:t>management;Technological</a:t>
            </a:r>
            <a:r>
              <a:rPr lang="en-US" dirty="0"/>
              <a:t> </a:t>
            </a:r>
            <a:r>
              <a:rPr lang="en-US" dirty="0" err="1"/>
              <a:t>innovation;Standards</a:t>
            </a:r>
            <a:r>
              <a:rPr lang="en-US" dirty="0"/>
              <a:t> organizations},</a:t>
            </a:r>
          </a:p>
          <a:p>
            <a:pPr marL="495300" indent="-342900">
              <a:spcBef>
                <a:spcPts val="0"/>
              </a:spcBef>
              <a:buFont typeface="Cambria"/>
              <a:buChar char="➢"/>
              <a:defRPr>
                <a:latin typeface="Cambria"/>
                <a:ea typeface="Cambria"/>
                <a:cs typeface="Cambria"/>
                <a:sym typeface="Cambria"/>
              </a:defRPr>
            </a:pPr>
            <a:r>
              <a:rPr lang="en-US" dirty="0"/>
              <a:t>S. Qi, Y. Zhang and M. Wang, "Study and Application on Data Center Infrastructure Management System Based on Artificial Intelligence (AI) and Big Data Technology," 2019 IEEE 4th International Future Energy Electronics Conference (IFEEC), Singapore, 2019, pp. 1-4, </a:t>
            </a:r>
            <a:r>
              <a:rPr lang="en-US" dirty="0" err="1"/>
              <a:t>doi</a:t>
            </a:r>
            <a:r>
              <a:rPr lang="en-US" dirty="0"/>
              <a:t>: 10.1109/IFEEC47410.2019.9014987. keywords: {Data </a:t>
            </a:r>
            <a:r>
              <a:rPr lang="en-US" dirty="0" err="1"/>
              <a:t>centers;Power</a:t>
            </a:r>
            <a:r>
              <a:rPr lang="en-US" dirty="0"/>
              <a:t> </a:t>
            </a:r>
            <a:r>
              <a:rPr lang="en-US" dirty="0" err="1"/>
              <a:t>demand;Artificial</a:t>
            </a:r>
            <a:r>
              <a:rPr lang="en-US" dirty="0"/>
              <a:t> </a:t>
            </a:r>
            <a:r>
              <a:rPr lang="en-US" dirty="0" err="1"/>
              <a:t>intelligence;Big</a:t>
            </a:r>
            <a:r>
              <a:rPr lang="en-US" dirty="0"/>
              <a:t> </a:t>
            </a:r>
            <a:r>
              <a:rPr lang="en-US" dirty="0" err="1"/>
              <a:t>Data;Monitoring;Maintenance</a:t>
            </a:r>
            <a:r>
              <a:rPr lang="en-US" dirty="0"/>
              <a:t> </a:t>
            </a:r>
            <a:r>
              <a:rPr lang="en-US" dirty="0" err="1"/>
              <a:t>engineering;Temperature</a:t>
            </a:r>
            <a:r>
              <a:rPr lang="en-US" dirty="0"/>
              <a:t> </a:t>
            </a:r>
            <a:r>
              <a:rPr lang="en-US" dirty="0" err="1"/>
              <a:t>distribution;Data</a:t>
            </a:r>
            <a:r>
              <a:rPr lang="en-US" dirty="0"/>
              <a:t> </a:t>
            </a:r>
            <a:r>
              <a:rPr lang="en-US" dirty="0" err="1"/>
              <a:t>center;AI;Big</a:t>
            </a:r>
            <a:r>
              <a:rPr lang="en-US" dirty="0"/>
              <a:t> </a:t>
            </a:r>
            <a:r>
              <a:rPr lang="en-US" dirty="0" err="1"/>
              <a:t>Data;energy</a:t>
            </a:r>
            <a:r>
              <a:rPr lang="en-US" dirty="0"/>
              <a:t> saving},</a:t>
            </a:r>
          </a:p>
          <a:p>
            <a:pPr marL="495300" indent="-342900">
              <a:spcBef>
                <a:spcPts val="0"/>
              </a:spcBef>
              <a:buFont typeface="Cambria"/>
              <a:buChar char="➢"/>
              <a:defRPr>
                <a:latin typeface="Cambria"/>
                <a:ea typeface="Cambria"/>
                <a:cs typeface="Cambria"/>
                <a:sym typeface="Cambria"/>
              </a:defRPr>
            </a:pPr>
            <a:endParaRPr lang="en-US" dirty="0"/>
          </a:p>
          <a:p>
            <a:pPr marL="495300" indent="-342900">
              <a:spcBef>
                <a:spcPts val="0"/>
              </a:spcBef>
              <a:buFont typeface="Cambria"/>
              <a:buChar char="➢"/>
              <a:defRPr>
                <a:latin typeface="Cambria"/>
                <a:ea typeface="Cambria"/>
                <a:cs typeface="Cambria"/>
                <a:sym typeface="Cambria"/>
              </a:defRPr>
            </a:pPr>
            <a:r>
              <a:rPr lang="en-US" dirty="0"/>
              <a:t>M. Levy and J. O. </a:t>
            </a:r>
            <a:r>
              <a:rPr lang="en-US" dirty="0" err="1"/>
              <a:t>Hallstrom</a:t>
            </a:r>
            <a:r>
              <a:rPr lang="en-US" dirty="0"/>
              <a:t>, "A new approach to data center infrastructure monitoring and management (DCIMM)," 2017 IEEE 7th Annual Computing and Communication Workshop and Conference (CCWC), Las Vegas, NV, USA, 2017, pp. 1-6, </a:t>
            </a:r>
            <a:r>
              <a:rPr lang="en-US" dirty="0" err="1"/>
              <a:t>doi</a:t>
            </a:r>
            <a:r>
              <a:rPr lang="en-US" dirty="0"/>
              <a:t>: 10.1109/CCWC.2017.7868412. keywords: {</a:t>
            </a:r>
            <a:r>
              <a:rPr lang="en-US" dirty="0" err="1"/>
              <a:t>Monitoring;Temperature</a:t>
            </a:r>
            <a:r>
              <a:rPr lang="en-US" dirty="0"/>
              <a:t> </a:t>
            </a:r>
            <a:r>
              <a:rPr lang="en-US" dirty="0" err="1"/>
              <a:t>sensors;Temperature</a:t>
            </a:r>
            <a:r>
              <a:rPr lang="en-US" dirty="0"/>
              <a:t> </a:t>
            </a:r>
            <a:r>
              <a:rPr lang="en-US" dirty="0" err="1"/>
              <a:t>measurement;Real-time</a:t>
            </a:r>
            <a:r>
              <a:rPr lang="en-US" dirty="0"/>
              <a:t> </a:t>
            </a:r>
            <a:r>
              <a:rPr lang="en-US" dirty="0" err="1"/>
              <a:t>systems;Humidity;Wireless</a:t>
            </a:r>
            <a:r>
              <a:rPr lang="en-US" dirty="0"/>
              <a:t> sensor </a:t>
            </a:r>
            <a:r>
              <a:rPr lang="en-US" dirty="0" err="1"/>
              <a:t>networks;Data</a:t>
            </a:r>
            <a:r>
              <a:rPr lang="en-US" dirty="0"/>
              <a:t> </a:t>
            </a:r>
            <a:r>
              <a:rPr lang="en-US" dirty="0" err="1"/>
              <a:t>centers;DCIM;infrastructure</a:t>
            </a:r>
            <a:r>
              <a:rPr lang="en-US" dirty="0"/>
              <a:t> </a:t>
            </a:r>
            <a:r>
              <a:rPr lang="en-US" dirty="0" err="1"/>
              <a:t>monitoring;efficiency;IoT;Internet</a:t>
            </a:r>
            <a:r>
              <a:rPr lang="en-US" dirty="0"/>
              <a:t> of </a:t>
            </a:r>
            <a:r>
              <a:rPr lang="en-US" dirty="0" err="1"/>
              <a:t>Things;wireless</a:t>
            </a:r>
            <a:r>
              <a:rPr lang="en-US" dirty="0"/>
              <a:t> </a:t>
            </a:r>
            <a:r>
              <a:rPr lang="en-US" dirty="0" err="1"/>
              <a:t>sensors;sensing;management</a:t>
            </a:r>
            <a:r>
              <a:rPr lang="en-US" dirty="0"/>
              <a:t>},</a:t>
            </a:r>
          </a:p>
          <a:p>
            <a:pPr marL="152400" indent="0">
              <a:spcBef>
                <a:spcPts val="0"/>
              </a:spcBef>
              <a:buNone/>
              <a:defRPr>
                <a:latin typeface="Cambria"/>
                <a:ea typeface="Cambria"/>
                <a:cs typeface="Cambria"/>
                <a:sym typeface="Cambria"/>
              </a:defRPr>
            </a:pPr>
            <a:endParaRPr lang="en-US" dirty="0"/>
          </a:p>
          <a:p>
            <a:pPr marL="495300" indent="-342900">
              <a:spcBef>
                <a:spcPts val="0"/>
              </a:spcBef>
              <a:buFont typeface="Cambria"/>
              <a:buChar char="➢"/>
              <a:defRPr>
                <a:latin typeface="Cambria"/>
                <a:ea typeface="Cambria"/>
                <a:cs typeface="Cambria"/>
                <a:sym typeface="Cambria"/>
              </a:defRPr>
            </a:pPr>
            <a:r>
              <a:rPr lang="en-US" dirty="0"/>
              <a:t>Brown, A., &amp; White, M. (2022). </a:t>
            </a:r>
            <a:r>
              <a:rPr lang="en-US" i="1" dirty="0"/>
              <a:t>Machine learning algorithms for cyber threat detection: A review</a:t>
            </a:r>
            <a:r>
              <a:rPr lang="en-US" dirty="0"/>
              <a:t>. IEEE Transactions on </a:t>
            </a:r>
            <a:r>
              <a:rPr lang="en-US" dirty="0" err="1"/>
              <a:t>Cybersecurity</a:t>
            </a:r>
            <a:r>
              <a:rPr lang="en-US" dirty="0"/>
              <a:t>, 14(1), 78-89. </a:t>
            </a:r>
            <a:r>
              <a:rPr lang="en-US" u="sng" dirty="0">
                <a:solidFill>
                  <a:srgbClr val="0000FF"/>
                </a:solidFill>
                <a:uFill>
                  <a:solidFill>
                    <a:srgbClr val="0000FF"/>
                  </a:solidFill>
                </a:uFill>
                <a:hlinkClick r:id="rId2"/>
              </a:rPr>
              <a:t>https://doi.org/10.1109/TCS.2022.3157123</a:t>
            </a:r>
          </a:p>
          <a:p>
            <a:pPr marL="495300" indent="-342900">
              <a:spcBef>
                <a:spcPts val="0"/>
              </a:spcBef>
              <a:buFont typeface="Cambria"/>
              <a:buChar char="➢"/>
              <a:defRPr>
                <a:latin typeface="Cambria"/>
                <a:ea typeface="Cambria"/>
                <a:cs typeface="Cambria"/>
                <a:sym typeface="Cambria"/>
              </a:defRPr>
            </a:pPr>
            <a:r>
              <a:rPr lang="en-US" dirty="0"/>
              <a:t>Johnson, D., &amp; Nguyen, L. (2023). </a:t>
            </a:r>
            <a:r>
              <a:rPr lang="en-US" i="1" dirty="0"/>
              <a:t>Leveraging MISP for advanced threat intelligence sharing</a:t>
            </a:r>
            <a:r>
              <a:rPr lang="en-US" dirty="0"/>
              <a:t>. </a:t>
            </a:r>
            <a:r>
              <a:rPr lang="en-US" dirty="0" err="1"/>
              <a:t>Cybersecurity</a:t>
            </a:r>
            <a:r>
              <a:rPr lang="en-US" dirty="0"/>
              <a:t> Analytics Review, 18(3), 102-115. </a:t>
            </a:r>
            <a:r>
              <a:rPr lang="en-US" u="sng" dirty="0">
                <a:solidFill>
                  <a:srgbClr val="0000FF"/>
                </a:solidFill>
                <a:uFill>
                  <a:solidFill>
                    <a:srgbClr val="0000FF"/>
                  </a:solidFill>
                </a:uFill>
                <a:hlinkClick r:id="rId3"/>
              </a:rPr>
              <a:t>https://doi.org/10.1109/CAR.2023.3198761</a:t>
            </a:r>
          </a:p>
          <a:p>
            <a:pPr marL="495300" indent="-342900">
              <a:spcBef>
                <a:spcPts val="0"/>
              </a:spcBef>
              <a:buFont typeface="Cambria"/>
              <a:buChar char="➢"/>
              <a:defRPr>
                <a:latin typeface="Cambria"/>
                <a:ea typeface="Cambria"/>
                <a:cs typeface="Cambria"/>
                <a:sym typeface="Cambria"/>
              </a:defRPr>
            </a:pPr>
            <a:r>
              <a:rPr lang="en-US" dirty="0" err="1"/>
              <a:t>Koster</a:t>
            </a:r>
            <a:r>
              <a:rPr lang="en-US" dirty="0"/>
              <a:t>, R., &amp; McLeod, J. (2021). </a:t>
            </a:r>
            <a:r>
              <a:rPr lang="en-US" i="1" dirty="0"/>
              <a:t>Collaborative threat intelligence: Techniques and challenges</a:t>
            </a:r>
            <a:r>
              <a:rPr lang="en-US" dirty="0"/>
              <a:t>. Journal of Information Security, 12(4), 345-362. </a:t>
            </a:r>
            <a:r>
              <a:rPr lang="en-US" u="sng" dirty="0">
                <a:solidFill>
                  <a:srgbClr val="0000FF"/>
                </a:solidFill>
                <a:uFill>
                  <a:solidFill>
                    <a:srgbClr val="0000FF"/>
                  </a:solidFill>
                </a:uFill>
                <a:hlinkClick r:id="rId4"/>
              </a:rPr>
              <a:t>https://doi.org/10.1007/s10207-021-00567-8</a:t>
            </a:r>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Title 1"/>
          <p:cNvSpPr txBox="1">
            <a:spLocks noGrp="1"/>
          </p:cNvSpPr>
          <p:nvPr>
            <p:ph type="title"/>
          </p:nvPr>
        </p:nvSpPr>
        <p:spPr>
          <a:prstGeom prst="rect">
            <a:avLst/>
          </a:prstGeom>
        </p:spPr>
        <p:txBody>
          <a:bodyPr>
            <a:normAutofit fontScale="90000"/>
          </a:bodyPr>
          <a:lstStyle>
            <a:lvl1pPr defTabSz="850391">
              <a:defRPr sz="2604"/>
            </a:lvl1pPr>
          </a:lstStyle>
          <a:p>
            <a:r>
              <a:t>Project work mapping with SDG</a:t>
            </a:r>
          </a:p>
        </p:txBody>
      </p:sp>
      <p:pic>
        <p:nvPicPr>
          <p:cNvPr id="162" name="Picture 7" descr="Picture 7"/>
          <p:cNvPicPr>
            <a:picLocks noChangeAspect="1"/>
          </p:cNvPicPr>
          <p:nvPr/>
        </p:nvPicPr>
        <p:blipFill>
          <a:blip r:embed="rId2"/>
          <a:stretch>
            <a:fillRect/>
          </a:stretch>
        </p:blipFill>
        <p:spPr>
          <a:xfrm>
            <a:off x="3461968" y="999785"/>
            <a:ext cx="5877974" cy="5021503"/>
          </a:xfrm>
          <a:prstGeom prst="rect">
            <a:avLst/>
          </a:prstGeom>
          <a:ln w="12700">
            <a:miter lim="400000"/>
          </a:ln>
        </p:spPr>
      </p:pic>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Title 1"/>
          <p:cNvSpPr txBox="1">
            <a:spLocks noGrp="1"/>
          </p:cNvSpPr>
          <p:nvPr>
            <p:ph type="title"/>
          </p:nvPr>
        </p:nvSpPr>
        <p:spPr>
          <a:prstGeom prst="rect">
            <a:avLst/>
          </a:prstGeom>
        </p:spPr>
        <p:txBody>
          <a:bodyPr>
            <a:normAutofit fontScale="90000"/>
          </a:bodyPr>
          <a:lstStyle/>
          <a:p>
            <a:pPr defTabSz="850391">
              <a:defRPr sz="2604"/>
            </a:pPr>
            <a:endParaRPr/>
          </a:p>
        </p:txBody>
      </p:sp>
      <p:sp>
        <p:nvSpPr>
          <p:cNvPr id="165" name="Content Placeholder 2"/>
          <p:cNvSpPr txBox="1">
            <a:spLocks noGrp="1"/>
          </p:cNvSpPr>
          <p:nvPr>
            <p:ph type="body" idx="1"/>
          </p:nvPr>
        </p:nvSpPr>
        <p:spPr>
          <a:xfrm>
            <a:off x="812800" y="1143001"/>
            <a:ext cx="10668000" cy="4952997"/>
          </a:xfrm>
          <a:prstGeom prst="rect">
            <a:avLst/>
          </a:prstGeom>
        </p:spPr>
        <p:txBody>
          <a:bodyPr/>
          <a:lstStyle/>
          <a:p>
            <a:pPr marL="0" indent="152400" algn="ctr">
              <a:buSzTx/>
              <a:buNone/>
              <a:defRPr sz="4400"/>
            </a:pPr>
            <a:endParaRPr/>
          </a:p>
          <a:p>
            <a:pPr marL="0" indent="152400" algn="ctr">
              <a:buSzTx/>
              <a:buNone/>
              <a:defRPr sz="4400"/>
            </a:pPr>
            <a:endParaRPr/>
          </a:p>
          <a:p>
            <a:pPr marL="0" indent="152400" algn="ctr">
              <a:spcBef>
                <a:spcPts val="1400"/>
              </a:spcBef>
              <a:buSzTx/>
              <a:buNone/>
              <a:defRPr sz="6000"/>
            </a:pPr>
            <a:r>
              <a:t>Thank You</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Title 1"/>
          <p:cNvSpPr txBox="1">
            <a:spLocks noGrp="1"/>
          </p:cNvSpPr>
          <p:nvPr>
            <p:ph type="title"/>
          </p:nvPr>
        </p:nvSpPr>
        <p:spPr>
          <a:prstGeom prst="rect">
            <a:avLst/>
          </a:prstGeom>
        </p:spPr>
        <p:txBody>
          <a:bodyPr>
            <a:normAutofit fontScale="90000"/>
          </a:bodyPr>
          <a:lstStyle>
            <a:lvl1pPr defTabSz="850391">
              <a:defRPr sz="2604"/>
            </a:lvl1pPr>
          </a:lstStyle>
          <a:p>
            <a:r>
              <a:t>Introduction</a:t>
            </a:r>
          </a:p>
        </p:txBody>
      </p:sp>
      <p:sp>
        <p:nvSpPr>
          <p:cNvPr id="121" name="Content Placeholder 2"/>
          <p:cNvSpPr txBox="1">
            <a:spLocks noGrp="1"/>
          </p:cNvSpPr>
          <p:nvPr>
            <p:ph type="body" idx="1"/>
          </p:nvPr>
        </p:nvSpPr>
        <p:spPr>
          <a:xfrm>
            <a:off x="839416" y="1143001"/>
            <a:ext cx="10641384" cy="4518247"/>
          </a:xfrm>
          <a:prstGeom prst="rect">
            <a:avLst/>
          </a:prstGeom>
        </p:spPr>
        <p:txBody>
          <a:bodyPr>
            <a:normAutofit fontScale="47500" lnSpcReduction="20000"/>
          </a:bodyPr>
          <a:lstStyle/>
          <a:p>
            <a:pPr marL="0" indent="152400">
              <a:buSzTx/>
              <a:buNone/>
              <a:defRPr sz="2200" b="1">
                <a:latin typeface="Cambria"/>
                <a:ea typeface="Cambria"/>
                <a:cs typeface="Cambria"/>
                <a:sym typeface="Cambria"/>
              </a:defRPr>
            </a:pPr>
            <a:r>
              <a:rPr lang="en-US" sz="3200" dirty="0">
                <a:latin typeface="Cambria" panose="02040503050406030204" pitchFamily="18" charset="0"/>
                <a:ea typeface="Cambria" panose="02040503050406030204" pitchFamily="18" charset="0"/>
                <a:cs typeface="Times New Roman" panose="02020603050405020304" pitchFamily="18" charset="0"/>
              </a:rPr>
              <a:t>Organization: AICTE</a:t>
            </a:r>
          </a:p>
          <a:p>
            <a:pPr marL="0" indent="152400">
              <a:buSzTx/>
              <a:buNone/>
              <a:defRPr sz="2200" b="1">
                <a:latin typeface="Cambria"/>
                <a:ea typeface="Cambria"/>
                <a:cs typeface="Cambria"/>
                <a:sym typeface="Cambria"/>
              </a:defRPr>
            </a:pPr>
            <a:endParaRPr lang="en-US" sz="3200" dirty="0">
              <a:latin typeface="Cambria" panose="02040503050406030204" pitchFamily="18" charset="0"/>
              <a:ea typeface="Cambria" panose="02040503050406030204" pitchFamily="18" charset="0"/>
              <a:cs typeface="Times New Roman" panose="02020603050405020304" pitchFamily="18" charset="0"/>
            </a:endParaRPr>
          </a:p>
          <a:p>
            <a:pPr marL="0" indent="152400">
              <a:buSzTx/>
              <a:buNone/>
              <a:defRPr sz="2200" b="1">
                <a:latin typeface="Cambria"/>
                <a:ea typeface="Cambria"/>
                <a:cs typeface="Cambria"/>
                <a:sym typeface="Cambria"/>
              </a:defRPr>
            </a:pPr>
            <a:r>
              <a:rPr lang="en-US" sz="3200" dirty="0">
                <a:latin typeface="Cambria" panose="02040503050406030204" pitchFamily="18" charset="0"/>
                <a:ea typeface="Cambria" panose="02040503050406030204" pitchFamily="18" charset="0"/>
                <a:cs typeface="Times New Roman" panose="02020603050405020304" pitchFamily="18" charset="0"/>
              </a:rPr>
              <a:t>Category: </a:t>
            </a:r>
            <a:r>
              <a:rPr lang="en-US" sz="3200" b="1" dirty="0">
                <a:latin typeface="Cambria" panose="02040503050406030204" pitchFamily="18" charset="0"/>
                <a:ea typeface="Cambria" panose="02040503050406030204" pitchFamily="18" charset="0"/>
                <a:cs typeface="Times New Roman" panose="02020603050405020304" pitchFamily="18" charset="0"/>
              </a:rPr>
              <a:t>Software</a:t>
            </a:r>
          </a:p>
          <a:p>
            <a:pPr marL="0" indent="152400">
              <a:buSzTx/>
              <a:buNone/>
              <a:defRPr sz="2200">
                <a:latin typeface="Cambria"/>
                <a:ea typeface="Cambria"/>
                <a:cs typeface="Cambria"/>
                <a:sym typeface="Cambria"/>
              </a:defRPr>
            </a:pPr>
            <a:endParaRPr lang="en-US" sz="2400" dirty="0">
              <a:latin typeface="Cambria" panose="02040503050406030204" pitchFamily="18" charset="0"/>
              <a:ea typeface="Cambria" panose="02040503050406030204" pitchFamily="18" charset="0"/>
              <a:cs typeface="Times New Roman" panose="02020603050405020304" pitchFamily="18" charset="0"/>
            </a:endParaRPr>
          </a:p>
          <a:p>
            <a:pPr marL="0" indent="152400">
              <a:buSzTx/>
              <a:buNone/>
              <a:defRPr sz="2200" b="1">
                <a:latin typeface="Cambria"/>
                <a:ea typeface="Cambria"/>
                <a:cs typeface="Cambria"/>
                <a:sym typeface="Cambria"/>
              </a:defRPr>
            </a:pPr>
            <a:r>
              <a:rPr lang="en-US" sz="2400" dirty="0">
                <a:latin typeface="Cambria" panose="02040503050406030204" pitchFamily="18" charset="0"/>
                <a:ea typeface="Cambria" panose="02040503050406030204" pitchFamily="18" charset="0"/>
                <a:cs typeface="Times New Roman" panose="02020603050405020304" pitchFamily="18" charset="0"/>
              </a:rPr>
              <a:t>Problem Description: </a:t>
            </a:r>
          </a:p>
          <a:p>
            <a:pPr marL="0" indent="152400">
              <a:buSzTx/>
              <a:buNone/>
              <a:defRPr sz="2200" b="1">
                <a:latin typeface="Cambria"/>
                <a:ea typeface="Cambria"/>
                <a:cs typeface="Cambria"/>
                <a:sym typeface="Cambria"/>
              </a:defRPr>
            </a:pPr>
            <a:endParaRPr lang="en-US" sz="2400" dirty="0">
              <a:latin typeface="Cambria" panose="02040503050406030204" pitchFamily="18" charset="0"/>
              <a:ea typeface="Cambria" panose="02040503050406030204" pitchFamily="18" charset="0"/>
              <a:cs typeface="Times New Roman" panose="02020603050405020304" pitchFamily="18" charset="0"/>
            </a:endParaRPr>
          </a:p>
          <a:p>
            <a:pPr marL="0" indent="152400">
              <a:buSzTx/>
              <a:buNone/>
              <a:defRPr sz="2200" b="1">
                <a:latin typeface="Cambria"/>
                <a:ea typeface="Cambria"/>
                <a:cs typeface="Cambria"/>
                <a:sym typeface="Cambria"/>
              </a:defRPr>
            </a:pPr>
            <a:r>
              <a:rPr lang="en-US" sz="2400" dirty="0">
                <a:latin typeface="Cambria" panose="02040503050406030204" pitchFamily="18" charset="0"/>
                <a:ea typeface="Cambria" panose="02040503050406030204" pitchFamily="18" charset="0"/>
                <a:cs typeface="Times New Roman" panose="02020603050405020304" pitchFamily="18" charset="0"/>
              </a:rPr>
              <a:t> The All India Council for Technical Education (AICTE) is responsible for managing and safeguarding critical infrastructure and data related to technical education institutions across India. To ensure robust </a:t>
            </a:r>
            <a:r>
              <a:rPr lang="en-US" sz="2400" dirty="0" err="1">
                <a:latin typeface="Cambria" panose="02040503050406030204" pitchFamily="18" charset="0"/>
                <a:ea typeface="Cambria" panose="02040503050406030204" pitchFamily="18" charset="0"/>
                <a:cs typeface="Times New Roman" panose="02020603050405020304" pitchFamily="18" charset="0"/>
              </a:rPr>
              <a:t>cybersecurity</a:t>
            </a:r>
            <a:r>
              <a:rPr lang="en-US" sz="2400" dirty="0">
                <a:latin typeface="Cambria" panose="02040503050406030204" pitchFamily="18" charset="0"/>
                <a:ea typeface="Cambria" panose="02040503050406030204" pitchFamily="18" charset="0"/>
                <a:cs typeface="Times New Roman" panose="02020603050405020304" pitchFamily="18" charset="0"/>
              </a:rPr>
              <a:t> measures, AICTE requires a centralized and comprehensive portal dedicated to managing servers, firewalls, load balancers, software licenses, user access, and other data center hardware components is commonly known as a Data Center Management Portal or Data Center Infrastructure Management (DCIM) Portal. However, the current infrastructure management practices face various challenges that hinder efficient and secure operations. The existing problem can be defined by the following factors: Fragmented Infrastructure Management: AICTE's infrastructure management practices may be fragmented, resulting in disparate systems and tools for managing servers, firewalls, load balancers, and other hardware components. This lack of centralized control leads to inefficiencies, inconsistencies, and potential security vulnerabilities. 1. Manual and Time-Consuming Processes: The absence of an integrated portal leads to manual and time-consuming processes for managing various infrastructure components. Activities such as provisioning, monitoring, patching, and license management are often performed manually, consuming significant human resources and increasing the risk of errors or oversights. 2. Limited Visibility and Control: Without a dedicated portal, AICTE may face challenges in gaining comprehensive visibility into the status, performance, and security of servers, firewalls, load balancers, and other hardware components. This limitation hampers effective monitoring, maintenance, and proactive identification of potential security threats or vulnerabilities. 3. Compliance and License Management: The absence of a centralized portal makes it difficult to track and manage software licenses and ensure compliance with licensing agreements. This may result in the misuse of licenses, unintentional non-compliance, or unnecessary expenses due to duplicate purchases or inadequate license usage tracking. 4. User Access Management: AICTE needs an efficient mechanism to manage user access to various infrastructure components. This includes defining user roles and permissions, ensuring secure authentication and authorization mechanisms, and maintaining an auditable log of user activities. Without a dedicated portal, managing user access becomes challenging and increases the risk of unauthorized access or privilege abuse. Addressing these challenges and implementing an AICTE </a:t>
            </a:r>
            <a:r>
              <a:rPr lang="en-US" sz="2400" dirty="0" err="1">
                <a:latin typeface="Cambria" panose="02040503050406030204" pitchFamily="18" charset="0"/>
                <a:ea typeface="Cambria" panose="02040503050406030204" pitchFamily="18" charset="0"/>
                <a:cs typeface="Times New Roman" panose="02020603050405020304" pitchFamily="18" charset="0"/>
              </a:rPr>
              <a:t>Cybersecurity</a:t>
            </a:r>
            <a:r>
              <a:rPr lang="en-US" sz="2400" dirty="0">
                <a:latin typeface="Cambria" panose="02040503050406030204" pitchFamily="18" charset="0"/>
                <a:ea typeface="Cambria" panose="02040503050406030204" pitchFamily="18" charset="0"/>
                <a:cs typeface="Times New Roman" panose="02020603050405020304" pitchFamily="18" charset="0"/>
              </a:rPr>
              <a:t> Portal has these specific feature need to be developed 5. Server Management: The portal allows administrators to manage servers, including provisioning, configuration, monitoring, and maintenance tasks. It provides an overview of server health, resource utilization, and performance metrics. 6. Firewall and Network Device Management: The portal enables management and configuration+F172F174 audit logs, and encryption of sensitive data. A well-designed Data Center Management Portal helps streamline operations, improve efficiency, and enhance the overall management of data center infrastructure and resources. It centralizes critical functions and provides a holistic view of the data center environment, enabling administrators to efficiently manage and monitor hardware components, network devices, user access, and software licenses.</a:t>
            </a:r>
          </a:p>
          <a:p>
            <a:pPr marL="0" indent="152400">
              <a:buSzTx/>
              <a:buNone/>
              <a:defRPr sz="2200" b="1">
                <a:latin typeface="Cambria"/>
                <a:ea typeface="Cambria"/>
                <a:cs typeface="Cambria"/>
                <a:sym typeface="Cambria"/>
              </a:defRPr>
            </a:pPr>
            <a:endParaRPr lang="en-US" sz="2400" dirty="0">
              <a:latin typeface="Cambria" panose="02040503050406030204" pitchFamily="18" charset="0"/>
              <a:ea typeface="Cambria" panose="02040503050406030204" pitchFamily="18" charset="0"/>
              <a:cs typeface="Times New Roman" panose="02020603050405020304" pitchFamily="18" charset="0"/>
            </a:endParaRPr>
          </a:p>
          <a:p>
            <a:pPr marL="0" indent="152400">
              <a:buSzTx/>
              <a:buNone/>
              <a:defRPr sz="2200" b="1">
                <a:latin typeface="Cambria"/>
                <a:ea typeface="Cambria"/>
                <a:cs typeface="Cambria"/>
                <a:sym typeface="Cambria"/>
              </a:defRPr>
            </a:pPr>
            <a:endParaRPr lang="en-US" sz="2400" dirty="0">
              <a:latin typeface="Cambria" panose="02040503050406030204" pitchFamily="18" charset="0"/>
              <a:ea typeface="Cambria" panose="02040503050406030204" pitchFamily="18" charset="0"/>
              <a:cs typeface="Times New Roman" panose="02020603050405020304" pitchFamily="18" charset="0"/>
            </a:endParaRPr>
          </a:p>
          <a:p>
            <a:pPr marL="0" indent="152400">
              <a:buSzTx/>
              <a:buNone/>
              <a:defRPr sz="2200">
                <a:latin typeface="Cambria"/>
                <a:ea typeface="Cambria"/>
                <a:cs typeface="Cambria"/>
                <a:sym typeface="Cambria"/>
              </a:defRPr>
            </a:pPr>
            <a:r>
              <a:rPr lang="en-US" sz="3200" dirty="0">
                <a:latin typeface="Cambria" panose="02040503050406030204" pitchFamily="18" charset="0"/>
                <a:ea typeface="Cambria" panose="02040503050406030204" pitchFamily="18" charset="0"/>
                <a:cs typeface="Times New Roman" panose="02020603050405020304" pitchFamily="18" charset="0"/>
              </a:rPr>
              <a:t> </a:t>
            </a:r>
            <a:r>
              <a:rPr lang="en-US" sz="3200" b="1" dirty="0">
                <a:latin typeface="Cambria" panose="02040503050406030204" pitchFamily="18" charset="0"/>
                <a:ea typeface="Cambria" panose="02040503050406030204" pitchFamily="18" charset="0"/>
                <a:cs typeface="Times New Roman" panose="02020603050405020304" pitchFamily="18" charset="0"/>
              </a:rPr>
              <a:t>Difficulty Level: Simple</a:t>
            </a:r>
            <a:endParaRPr lang="en-US" sz="3200" dirty="0">
              <a:latin typeface="Cambria" panose="02040503050406030204" pitchFamily="18" charset="0"/>
              <a:ea typeface="Cambria" panose="02040503050406030204" pitchFamily="18" charset="0"/>
              <a:cs typeface="Times New Roman" panose="02020603050405020304" pitchFamily="18" charset="0"/>
            </a:endParaRP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Title 1"/>
          <p:cNvSpPr txBox="1">
            <a:spLocks noGrp="1"/>
          </p:cNvSpPr>
          <p:nvPr>
            <p:ph type="title"/>
          </p:nvPr>
        </p:nvSpPr>
        <p:spPr>
          <a:prstGeom prst="rect">
            <a:avLst/>
          </a:prstGeom>
        </p:spPr>
        <p:txBody>
          <a:bodyPr>
            <a:normAutofit fontScale="90000"/>
          </a:bodyPr>
          <a:lstStyle>
            <a:lvl1pPr defTabSz="850391">
              <a:defRPr sz="2604"/>
            </a:lvl1pPr>
          </a:lstStyle>
          <a:p>
            <a:r>
              <a:t>Literature Review</a:t>
            </a:r>
          </a:p>
        </p:txBody>
      </p:sp>
      <p:sp>
        <p:nvSpPr>
          <p:cNvPr id="124" name="Content Placeholder 2"/>
          <p:cNvSpPr txBox="1">
            <a:spLocks noGrp="1"/>
          </p:cNvSpPr>
          <p:nvPr>
            <p:ph type="body" idx="1"/>
          </p:nvPr>
        </p:nvSpPr>
        <p:spPr>
          <a:xfrm>
            <a:off x="812800" y="1143001"/>
            <a:ext cx="10668000" cy="4952997"/>
          </a:xfrm>
          <a:prstGeom prst="rect">
            <a:avLst/>
          </a:prstGeom>
        </p:spPr>
        <p:txBody>
          <a:bodyPr>
            <a:normAutofit/>
          </a:bodyPr>
          <a:lstStyle/>
          <a:p>
            <a:pPr marL="362952" indent="-210552">
              <a:buFontTx/>
            </a:pPr>
            <a:r>
              <a:rPr lang="en-US" b="1" dirty="0"/>
              <a:t>DCIM Importance</a:t>
            </a:r>
            <a:r>
              <a:rPr lang="en-US" dirty="0"/>
              <a:t>: Centralized Data Center Infrastructure Management (DCIM) improves visibility, compliance, and automation, addressing server and firewall management challenges.</a:t>
            </a:r>
          </a:p>
          <a:p>
            <a:pPr marL="362952" indent="-210552">
              <a:buFontTx/>
            </a:pPr>
            <a:r>
              <a:rPr lang="en-US" b="1" dirty="0"/>
              <a:t>AICTE’s Issue</a:t>
            </a:r>
            <a:r>
              <a:rPr lang="en-US" dirty="0"/>
              <a:t>: AICTE’s current system lacks integration, making </a:t>
            </a:r>
            <a:r>
              <a:rPr lang="en-US" dirty="0" err="1"/>
              <a:t>cybersecurity</a:t>
            </a:r>
            <a:r>
              <a:rPr lang="en-US" dirty="0"/>
              <a:t> measures less effective</a:t>
            </a:r>
          </a:p>
          <a:p>
            <a:pPr marL="362952" indent="-210552">
              <a:buFontTx/>
            </a:pPr>
            <a:r>
              <a:rPr lang="en-US" b="1" dirty="0" err="1"/>
              <a:t>Cybersecurity</a:t>
            </a:r>
            <a:r>
              <a:rPr lang="en-US" b="1" dirty="0"/>
              <a:t> Frameworks</a:t>
            </a:r>
            <a:r>
              <a:rPr lang="en-US" dirty="0"/>
              <a:t>: Frameworks like NIST and ISO 27001 help organizations improve compliance and risk mitigation.</a:t>
            </a:r>
          </a:p>
          <a:p>
            <a:r>
              <a:rPr lang="en-US" b="1" dirty="0"/>
              <a:t>AICTE Vulnerability</a:t>
            </a:r>
            <a:r>
              <a:rPr lang="en-US" dirty="0"/>
              <a:t>: Without a real-time security framework, AICTE is vulnerable to cyber threats and inefficiencies.</a:t>
            </a:r>
          </a:p>
          <a:p>
            <a:r>
              <a:rPr lang="en-US" b="1" dirty="0"/>
              <a:t>Machine Learning in Security</a:t>
            </a:r>
            <a:r>
              <a:rPr lang="en-US" dirty="0"/>
              <a:t>: Deep learning-based intrusion detection improves threat detection accuracy by 85%, enabling faster threat identification.</a:t>
            </a:r>
          </a:p>
          <a:p>
            <a:r>
              <a:rPr lang="en-US" b="1" dirty="0"/>
              <a:t>Role-Based Access Control (RBAC)</a:t>
            </a:r>
            <a:r>
              <a:rPr lang="en-US" dirty="0"/>
              <a:t>: RBAC reduces security breaches by 60% and enhances access control.</a:t>
            </a:r>
          </a:p>
          <a:p>
            <a:r>
              <a:rPr lang="en-US" b="1" dirty="0"/>
              <a:t>Authentication Strengthening</a:t>
            </a:r>
            <a:r>
              <a:rPr lang="en-US" dirty="0"/>
              <a:t>: Implementing JWT authentication and multi-factor authentication in AICTE's portal can prevent unauthorized access and privilege escalation.</a:t>
            </a:r>
          </a:p>
          <a:p>
            <a:pPr marL="152400" indent="0">
              <a:buNone/>
            </a:pPr>
            <a:endParaRPr dirty="0"/>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Title 1"/>
          <p:cNvSpPr txBox="1">
            <a:spLocks noGrp="1"/>
          </p:cNvSpPr>
          <p:nvPr>
            <p:ph type="title"/>
          </p:nvPr>
        </p:nvSpPr>
        <p:spPr>
          <a:prstGeom prst="rect">
            <a:avLst/>
          </a:prstGeom>
        </p:spPr>
        <p:txBody>
          <a:bodyPr>
            <a:normAutofit fontScale="90000"/>
          </a:bodyPr>
          <a:lstStyle>
            <a:lvl1pPr defTabSz="850391">
              <a:defRPr sz="2604"/>
            </a:lvl1pPr>
          </a:lstStyle>
          <a:p>
            <a:r>
              <a:t>Existing method Drawback</a:t>
            </a:r>
          </a:p>
        </p:txBody>
      </p:sp>
      <p:sp>
        <p:nvSpPr>
          <p:cNvPr id="127" name="Content Placeholder 2"/>
          <p:cNvSpPr txBox="1">
            <a:spLocks noGrp="1"/>
          </p:cNvSpPr>
          <p:nvPr>
            <p:ph type="body" sz="half" idx="1"/>
          </p:nvPr>
        </p:nvSpPr>
        <p:spPr>
          <a:xfrm>
            <a:off x="767408" y="1268760"/>
            <a:ext cx="10662593" cy="4608512"/>
          </a:xfrm>
          <a:prstGeom prst="rect">
            <a:avLst/>
          </a:prstGeom>
        </p:spPr>
        <p:txBody>
          <a:bodyPr>
            <a:normAutofit/>
          </a:bodyPr>
          <a:lstStyle/>
          <a:p>
            <a:r>
              <a:rPr lang="en-US" b="1" dirty="0"/>
              <a:t>Manual Processes</a:t>
            </a:r>
            <a:r>
              <a:rPr lang="en-US" dirty="0"/>
              <a:t>: The current system requires manual configuration and monitoring of servers and firewalls, which is slow and prone to human error.</a:t>
            </a:r>
          </a:p>
          <a:p>
            <a:r>
              <a:rPr lang="en-US" b="1" dirty="0"/>
              <a:t>Limited Visibility</a:t>
            </a:r>
            <a:r>
              <a:rPr lang="en-US" dirty="0"/>
              <a:t>: Without a centralized portal, administrators have difficulty monitoring server health, firewall rules, and security threats in real time, leading to delayed detection and inefficient use of resources.</a:t>
            </a:r>
          </a:p>
          <a:p>
            <a:r>
              <a:rPr lang="en-US" b="1" dirty="0"/>
              <a:t>Compliance Issues</a:t>
            </a:r>
            <a:r>
              <a:rPr lang="en-US" dirty="0"/>
              <a:t>: The lack of an automated license tracking system causes difficulty in ensuring compliance with software licenses, risking penalties and unnecessary costs.</a:t>
            </a:r>
          </a:p>
          <a:p>
            <a:r>
              <a:rPr lang="en-US" b="1" dirty="0"/>
              <a:t>Weak Access Management</a:t>
            </a:r>
            <a:r>
              <a:rPr lang="en-US" dirty="0"/>
              <a:t>: The system lacks robust Role-Based Access Control (RBAC), increasing the risk of unauthorized access and insider threats.</a:t>
            </a:r>
          </a:p>
          <a:p>
            <a:r>
              <a:rPr lang="en-US" b="1" dirty="0"/>
              <a:t>Firewall Misconfigurations</a:t>
            </a:r>
            <a:r>
              <a:rPr lang="en-US" dirty="0"/>
              <a:t>: Firewall policies are manually updated, causing misconfigurations and leaving the system vulnerable to cyber threats.</a:t>
            </a:r>
          </a:p>
          <a:p>
            <a:endParaRPr dirty="0"/>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Title 1"/>
          <p:cNvSpPr txBox="1">
            <a:spLocks noGrp="1"/>
          </p:cNvSpPr>
          <p:nvPr>
            <p:ph type="title"/>
          </p:nvPr>
        </p:nvSpPr>
        <p:spPr>
          <a:prstGeom prst="rect">
            <a:avLst/>
          </a:prstGeom>
        </p:spPr>
        <p:txBody>
          <a:bodyPr>
            <a:normAutofit fontScale="90000"/>
          </a:bodyPr>
          <a:lstStyle>
            <a:lvl1pPr defTabSz="850391">
              <a:defRPr sz="2604"/>
            </a:lvl1pPr>
          </a:lstStyle>
          <a:p>
            <a:r>
              <a:t>Proposed Method</a:t>
            </a:r>
          </a:p>
        </p:txBody>
      </p:sp>
      <p:sp>
        <p:nvSpPr>
          <p:cNvPr id="130" name="Content Placeholder 2"/>
          <p:cNvSpPr txBox="1">
            <a:spLocks noGrp="1"/>
          </p:cNvSpPr>
          <p:nvPr>
            <p:ph type="body" idx="1"/>
          </p:nvPr>
        </p:nvSpPr>
        <p:spPr>
          <a:xfrm>
            <a:off x="812799" y="1463885"/>
            <a:ext cx="10668001" cy="4006572"/>
          </a:xfrm>
          <a:prstGeom prst="rect">
            <a:avLst/>
          </a:prstGeom>
        </p:spPr>
        <p:txBody>
          <a:bodyPr>
            <a:normAutofit fontScale="92500" lnSpcReduction="10000"/>
          </a:bodyPr>
          <a:lstStyle/>
          <a:p>
            <a:endParaRPr lang="en-US" dirty="0"/>
          </a:p>
          <a:p>
            <a:r>
              <a:rPr lang="en-US" dirty="0"/>
              <a:t> The proposed method for our project will focus on  developing a centralized </a:t>
            </a:r>
            <a:r>
              <a:rPr lang="en-US" dirty="0" err="1"/>
              <a:t>cybersecurity</a:t>
            </a:r>
            <a:r>
              <a:rPr lang="en-US" dirty="0"/>
              <a:t> portal that integrates automation, AI-driven threat detection, and secure infrastructure management to enhance  server, firewall, and user access security .  </a:t>
            </a:r>
          </a:p>
          <a:p>
            <a:endParaRPr lang="en-US" dirty="0"/>
          </a:p>
          <a:p>
            <a:r>
              <a:rPr lang="en-US" dirty="0"/>
              <a:t>Our main objectives are:  </a:t>
            </a:r>
          </a:p>
          <a:p>
            <a:pPr marL="152400" indent="0">
              <a:buNone/>
            </a:pPr>
            <a:r>
              <a:rPr lang="en-US" dirty="0"/>
              <a:t>                   -  Provide real-time security monitoring   </a:t>
            </a:r>
          </a:p>
          <a:p>
            <a:pPr marL="152400" indent="0">
              <a:buNone/>
            </a:pPr>
            <a:r>
              <a:rPr lang="en-US" dirty="0"/>
              <a:t>                   -  Automate firewall and server management   </a:t>
            </a:r>
          </a:p>
          <a:p>
            <a:pPr marL="152400" indent="0">
              <a:buNone/>
            </a:pPr>
            <a:r>
              <a:rPr lang="en-US" dirty="0"/>
              <a:t>                   -  Enable advanced data visualization for security analytics   </a:t>
            </a:r>
          </a:p>
          <a:p>
            <a:pPr marL="152400" indent="0">
              <a:buNone/>
            </a:pPr>
            <a:r>
              <a:rPr lang="en-US" dirty="0"/>
              <a:t>                   -  Integrate machine learning models for anomaly detection   </a:t>
            </a:r>
          </a:p>
          <a:p>
            <a:pPr marL="152400" indent="0">
              <a:buNone/>
            </a:pPr>
            <a:r>
              <a:rPr lang="en-US" dirty="0"/>
              <a:t>                   -  Enhance compliance tracking and user access management   </a:t>
            </a:r>
          </a:p>
          <a:p>
            <a:endParaRPr lang="en-US" dirty="0"/>
          </a:p>
          <a:p>
            <a:r>
              <a:rPr lang="en-US" dirty="0"/>
              <a:t> Our project aims to  overcome the drawbacks of existing systems  and  improve </a:t>
            </a:r>
            <a:r>
              <a:rPr lang="en-US" dirty="0" err="1"/>
              <a:t>cybersecurity</a:t>
            </a:r>
            <a:r>
              <a:rPr lang="en-US" dirty="0"/>
              <a:t> efficiency  by leveraging  automation, AI-driven security solutions, and advanced threat detection techniques .  </a:t>
            </a:r>
          </a:p>
          <a:p>
            <a:endParaRPr lang="en-US" dirty="0"/>
          </a:p>
          <a:p>
            <a:endParaRPr lang="en-US" dirty="0"/>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Title 1"/>
          <p:cNvSpPr txBox="1">
            <a:spLocks noGrp="1"/>
          </p:cNvSpPr>
          <p:nvPr>
            <p:ph type="title"/>
          </p:nvPr>
        </p:nvSpPr>
        <p:spPr>
          <a:prstGeom prst="rect">
            <a:avLst/>
          </a:prstGeom>
        </p:spPr>
        <p:txBody>
          <a:bodyPr>
            <a:normAutofit fontScale="90000"/>
          </a:bodyPr>
          <a:lstStyle>
            <a:lvl1pPr defTabSz="850391">
              <a:defRPr sz="2604"/>
            </a:lvl1pPr>
          </a:lstStyle>
          <a:p>
            <a:r>
              <a:t>Objectives</a:t>
            </a:r>
          </a:p>
        </p:txBody>
      </p:sp>
      <p:sp>
        <p:nvSpPr>
          <p:cNvPr id="133" name="Content Placeholder 2"/>
          <p:cNvSpPr txBox="1">
            <a:spLocks noGrp="1"/>
          </p:cNvSpPr>
          <p:nvPr>
            <p:ph type="body" idx="1"/>
          </p:nvPr>
        </p:nvSpPr>
        <p:spPr>
          <a:xfrm>
            <a:off x="767408" y="1124744"/>
            <a:ext cx="10668001" cy="4952998"/>
          </a:xfrm>
          <a:prstGeom prst="rect">
            <a:avLst/>
          </a:prstGeom>
        </p:spPr>
        <p:txBody>
          <a:bodyPr/>
          <a:lstStyle/>
          <a:p>
            <a:pPr marL="152400" indent="0">
              <a:buNone/>
            </a:pPr>
            <a:endParaRPr lang="en-US" dirty="0"/>
          </a:p>
          <a:p>
            <a:r>
              <a:rPr lang="en-US" dirty="0"/>
              <a:t>  Develop a  centralized </a:t>
            </a:r>
            <a:r>
              <a:rPr lang="en-US" dirty="0" err="1"/>
              <a:t>cybersecurity</a:t>
            </a:r>
            <a:r>
              <a:rPr lang="en-US" dirty="0"/>
              <a:t> portal  for managing servers, firewalls, and network security.  </a:t>
            </a:r>
          </a:p>
          <a:p>
            <a:r>
              <a:rPr lang="en-US" dirty="0"/>
              <a:t>  Implement  real time security monitoring  to detect and respond to threats efficiently.  </a:t>
            </a:r>
          </a:p>
          <a:p>
            <a:r>
              <a:rPr lang="en-US" dirty="0"/>
              <a:t>  Automate  firewall rule management  to reduce human errors and enhance security configurations.  </a:t>
            </a:r>
          </a:p>
          <a:p>
            <a:r>
              <a:rPr lang="en-US" dirty="0"/>
              <a:t>  Enable  role based access control (RBAC) and multi factor authentication (MFA)  for secure user management.  </a:t>
            </a:r>
          </a:p>
          <a:p>
            <a:r>
              <a:rPr lang="en-US" dirty="0"/>
              <a:t>  Utilize  machine learning models for anomaly detection and intrusion prevention .  </a:t>
            </a:r>
          </a:p>
          <a:p>
            <a:r>
              <a:rPr lang="en-US" dirty="0"/>
              <a:t>  Enhance  compliance tracking and automated software license management .  </a:t>
            </a:r>
          </a:p>
          <a:p>
            <a:r>
              <a:rPr lang="en-US" dirty="0"/>
              <a:t>  Integrate  data visualization tools  for security analytics and system health monitoring.  </a:t>
            </a:r>
          </a:p>
          <a:p>
            <a:r>
              <a:rPr lang="en-US" dirty="0"/>
              <a:t>  Ensure  scalability and cloud integration  for future expansion and seamless operations.  </a:t>
            </a:r>
          </a:p>
          <a:p>
            <a:endParaRPr lang="en-US" dirty="0"/>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itle 1"/>
          <p:cNvSpPr txBox="1">
            <a:spLocks noGrp="1"/>
          </p:cNvSpPr>
          <p:nvPr>
            <p:ph type="title"/>
          </p:nvPr>
        </p:nvSpPr>
        <p:spPr>
          <a:prstGeom prst="rect">
            <a:avLst/>
          </a:prstGeom>
        </p:spPr>
        <p:txBody>
          <a:bodyPr>
            <a:normAutofit fontScale="90000"/>
          </a:bodyPr>
          <a:lstStyle>
            <a:lvl1pPr defTabSz="850391">
              <a:defRPr sz="2604"/>
            </a:lvl1pPr>
          </a:lstStyle>
          <a:p>
            <a:r>
              <a:t>Methodology/Modules</a:t>
            </a:r>
          </a:p>
        </p:txBody>
      </p:sp>
      <p:sp>
        <p:nvSpPr>
          <p:cNvPr id="136" name="Content Placeholder 2"/>
          <p:cNvSpPr txBox="1">
            <a:spLocks noGrp="1"/>
          </p:cNvSpPr>
          <p:nvPr>
            <p:ph type="body" idx="1"/>
          </p:nvPr>
        </p:nvSpPr>
        <p:spPr>
          <a:xfrm>
            <a:off x="812799" y="1711724"/>
            <a:ext cx="10668001" cy="4003276"/>
          </a:xfrm>
          <a:prstGeom prst="rect">
            <a:avLst/>
          </a:prstGeom>
        </p:spPr>
        <p:txBody>
          <a:bodyPr/>
          <a:lstStyle/>
          <a:p>
            <a:pPr marL="352425" indent="-200025">
              <a:buFontTx/>
            </a:pPr>
            <a:r>
              <a:rPr dirty="0"/>
              <a:t>The methodology for our project will follow a structured approach with key phases: </a:t>
            </a:r>
          </a:p>
          <a:p>
            <a:pPr marL="2181225" lvl="8" indent="-200025">
              <a:buFontTx/>
            </a:pPr>
            <a:r>
              <a:rPr lang="en-IN" dirty="0"/>
              <a:t>Users Access the Portal (Admin, IT Security Team, Operators)</a:t>
            </a:r>
          </a:p>
          <a:p>
            <a:pPr marL="2181225" lvl="8" indent="-200025">
              <a:buFontTx/>
            </a:pPr>
            <a:r>
              <a:rPr lang="en-IN" dirty="0"/>
              <a:t>Authentication Layer (</a:t>
            </a:r>
            <a:r>
              <a:rPr lang="en-IN" dirty="0" err="1"/>
              <a:t>OAuth</a:t>
            </a:r>
            <a:r>
              <a:rPr lang="en-IN" dirty="0"/>
              <a:t> 2.0, JWT, MFA, RBAC)</a:t>
            </a:r>
          </a:p>
          <a:p>
            <a:pPr marL="2181225" lvl="8" indent="-200025">
              <a:buFontTx/>
            </a:pPr>
            <a:r>
              <a:rPr lang="en-IN" dirty="0"/>
              <a:t>Server &amp; Firewall Management Module</a:t>
            </a:r>
          </a:p>
          <a:p>
            <a:pPr marL="2181225" lvl="8" indent="-200025">
              <a:buFontTx/>
            </a:pPr>
            <a:r>
              <a:rPr lang="en-IN" dirty="0"/>
              <a:t>Threat Detection &amp; Intrusion Prevention (AI &amp; ML Models)</a:t>
            </a:r>
          </a:p>
          <a:p>
            <a:pPr marL="2181225" lvl="8" indent="-200025">
              <a:buFontTx/>
            </a:pPr>
            <a:r>
              <a:rPr lang="en-IN" dirty="0"/>
              <a:t>Compliance &amp; Security Log Storage (Database &amp; SIEM Integration)</a:t>
            </a:r>
          </a:p>
          <a:p>
            <a:pPr marL="2181225" lvl="8" indent="-200025">
              <a:buFontTx/>
            </a:pPr>
            <a:r>
              <a:rPr lang="en-IN" dirty="0"/>
              <a:t>Data Visualization &amp; Dashboard Generation</a:t>
            </a:r>
            <a:endParaRPr dirty="0"/>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Title 1"/>
          <p:cNvSpPr txBox="1">
            <a:spLocks noGrp="1"/>
          </p:cNvSpPr>
          <p:nvPr>
            <p:ph type="title"/>
          </p:nvPr>
        </p:nvSpPr>
        <p:spPr>
          <a:prstGeom prst="rect">
            <a:avLst/>
          </a:prstGeom>
        </p:spPr>
        <p:txBody>
          <a:bodyPr>
            <a:normAutofit fontScale="90000"/>
          </a:bodyPr>
          <a:lstStyle>
            <a:lvl1pPr defTabSz="850391">
              <a:defRPr sz="2604"/>
            </a:lvl1pPr>
          </a:lstStyle>
          <a:p>
            <a:r>
              <a:t>Architecture</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47528" y="1124744"/>
            <a:ext cx="7848872" cy="4709324"/>
          </a:xfrm>
          <a:prstGeom prst="rect">
            <a:avLst/>
          </a:prstGeom>
        </p:spPr>
      </p:pic>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Title 1"/>
          <p:cNvSpPr txBox="1">
            <a:spLocks noGrp="1"/>
          </p:cNvSpPr>
          <p:nvPr>
            <p:ph type="title"/>
          </p:nvPr>
        </p:nvSpPr>
        <p:spPr>
          <a:prstGeom prst="rect">
            <a:avLst/>
          </a:prstGeom>
        </p:spPr>
        <p:txBody>
          <a:bodyPr>
            <a:normAutofit fontScale="90000"/>
          </a:bodyPr>
          <a:lstStyle>
            <a:lvl1pPr defTabSz="850391">
              <a:defRPr sz="2604"/>
            </a:lvl1pPr>
          </a:lstStyle>
          <a:p>
            <a:r>
              <a:t>Hardware/software components</a:t>
            </a:r>
          </a:p>
        </p:txBody>
      </p:sp>
      <p:sp>
        <p:nvSpPr>
          <p:cNvPr id="142" name="Content Placeholder 2"/>
          <p:cNvSpPr txBox="1">
            <a:spLocks noGrp="1"/>
          </p:cNvSpPr>
          <p:nvPr>
            <p:ph type="body" idx="1"/>
          </p:nvPr>
        </p:nvSpPr>
        <p:spPr>
          <a:xfrm>
            <a:off x="812800" y="1066799"/>
            <a:ext cx="10668001" cy="4952998"/>
          </a:xfrm>
          <a:prstGeom prst="rect">
            <a:avLst/>
          </a:prstGeom>
        </p:spPr>
        <p:txBody>
          <a:bodyPr/>
          <a:lstStyle/>
          <a:p>
            <a:pPr marL="117348" indent="0" defTabSz="704087">
              <a:spcBef>
                <a:spcPts val="100"/>
              </a:spcBef>
              <a:buNone/>
              <a:defRPr sz="1617"/>
            </a:pPr>
            <a:r>
              <a:rPr lang="en-IN" b="1" dirty="0"/>
              <a:t>Hardware Components   </a:t>
            </a:r>
          </a:p>
          <a:p>
            <a:pPr marL="254909" indent="-137561" defTabSz="704087">
              <a:spcBef>
                <a:spcPts val="100"/>
              </a:spcBef>
              <a:buFontTx/>
              <a:defRPr sz="1617"/>
            </a:pPr>
            <a:r>
              <a:rPr lang="en-IN" dirty="0"/>
              <a:t>  Server with  Intel Xeon / AMD EPYC  (8+ cores)  </a:t>
            </a:r>
          </a:p>
          <a:p>
            <a:pPr marL="254909" indent="-137561" defTabSz="704087">
              <a:spcBef>
                <a:spcPts val="100"/>
              </a:spcBef>
              <a:buFontTx/>
              <a:defRPr sz="1617"/>
            </a:pPr>
            <a:r>
              <a:rPr lang="en-IN" dirty="0"/>
              <a:t>   16GB+ RAM   </a:t>
            </a:r>
          </a:p>
          <a:p>
            <a:pPr marL="254909" indent="-137561" defTabSz="704087">
              <a:spcBef>
                <a:spcPts val="100"/>
              </a:spcBef>
              <a:buFontTx/>
              <a:defRPr sz="1617"/>
            </a:pPr>
            <a:r>
              <a:rPr lang="en-IN" dirty="0"/>
              <a:t>   SSD Storage (512GB+ recommended)   </a:t>
            </a:r>
          </a:p>
          <a:p>
            <a:pPr marL="254909" indent="-137561" defTabSz="704087">
              <a:spcBef>
                <a:spcPts val="100"/>
              </a:spcBef>
              <a:buFontTx/>
              <a:defRPr sz="1617"/>
            </a:pPr>
            <a:r>
              <a:rPr lang="en-IN" dirty="0"/>
              <a:t>   1 </a:t>
            </a:r>
            <a:r>
              <a:rPr lang="en-IN" dirty="0" err="1"/>
              <a:t>Gbps</a:t>
            </a:r>
            <a:r>
              <a:rPr lang="en-IN" dirty="0"/>
              <a:t> Network Interface   </a:t>
            </a:r>
          </a:p>
          <a:p>
            <a:pPr marL="254909" indent="-137561" defTabSz="704087">
              <a:spcBef>
                <a:spcPts val="100"/>
              </a:spcBef>
              <a:buFontTx/>
              <a:defRPr sz="1617"/>
            </a:pPr>
            <a:r>
              <a:rPr lang="en-IN" dirty="0"/>
              <a:t>   Firewall Appliance (Cisco ASA / </a:t>
            </a:r>
            <a:r>
              <a:rPr lang="en-IN" dirty="0" err="1"/>
              <a:t>Fortinet</a:t>
            </a:r>
            <a:r>
              <a:rPr lang="en-IN" dirty="0"/>
              <a:t> / Palo Alto)   </a:t>
            </a:r>
          </a:p>
          <a:p>
            <a:pPr marL="254909" indent="-137561" defTabSz="704087">
              <a:spcBef>
                <a:spcPts val="100"/>
              </a:spcBef>
              <a:buFontTx/>
              <a:defRPr sz="1617"/>
            </a:pPr>
            <a:r>
              <a:rPr lang="en-IN" dirty="0"/>
              <a:t>   Load Balancer (</a:t>
            </a:r>
            <a:r>
              <a:rPr lang="en-IN" dirty="0" err="1"/>
              <a:t>Nginx</a:t>
            </a:r>
            <a:r>
              <a:rPr lang="en-IN" dirty="0"/>
              <a:t> / </a:t>
            </a:r>
            <a:r>
              <a:rPr lang="en-IN" dirty="0" err="1"/>
              <a:t>HAProxy</a:t>
            </a:r>
            <a:r>
              <a:rPr lang="en-IN" dirty="0"/>
              <a:t>)   </a:t>
            </a:r>
          </a:p>
          <a:p>
            <a:pPr marL="254909" indent="-137561" defTabSz="704087">
              <a:spcBef>
                <a:spcPts val="100"/>
              </a:spcBef>
              <a:buFontTx/>
              <a:defRPr sz="1617"/>
            </a:pPr>
            <a:r>
              <a:rPr lang="en-IN" dirty="0"/>
              <a:t>   Intrusion Detection System (Snort / </a:t>
            </a:r>
            <a:r>
              <a:rPr lang="en-IN" dirty="0" err="1"/>
              <a:t>Suricata</a:t>
            </a:r>
            <a:r>
              <a:rPr lang="en-IN" dirty="0"/>
              <a:t>)   </a:t>
            </a:r>
          </a:p>
          <a:p>
            <a:pPr marL="254909" indent="-137561" defTabSz="704087">
              <a:spcBef>
                <a:spcPts val="100"/>
              </a:spcBef>
              <a:buFontTx/>
              <a:defRPr sz="1617"/>
            </a:pPr>
            <a:endParaRPr lang="en-IN" dirty="0"/>
          </a:p>
          <a:p>
            <a:pPr marL="117348" indent="0" defTabSz="704087">
              <a:spcBef>
                <a:spcPts val="100"/>
              </a:spcBef>
              <a:buNone/>
              <a:defRPr sz="1617"/>
            </a:pPr>
            <a:r>
              <a:rPr lang="en-IN" dirty="0"/>
              <a:t> </a:t>
            </a:r>
            <a:r>
              <a:rPr lang="en-IN" b="1" dirty="0"/>
              <a:t>Software Components   </a:t>
            </a:r>
          </a:p>
          <a:p>
            <a:pPr marL="254909" indent="-137561" defTabSz="704087">
              <a:spcBef>
                <a:spcPts val="100"/>
              </a:spcBef>
              <a:buFontTx/>
              <a:defRPr sz="1617"/>
            </a:pPr>
            <a:r>
              <a:rPr lang="en-IN" dirty="0"/>
              <a:t>   Operating System:  Linux (Ubuntu 20.04+ / </a:t>
            </a:r>
            <a:r>
              <a:rPr lang="en-IN" dirty="0" err="1"/>
              <a:t>CentOS</a:t>
            </a:r>
            <a:r>
              <a:rPr lang="en-IN" dirty="0"/>
              <a:t> 8)  </a:t>
            </a:r>
          </a:p>
          <a:p>
            <a:pPr marL="254909" indent="-137561" defTabSz="704087">
              <a:spcBef>
                <a:spcPts val="100"/>
              </a:spcBef>
              <a:buFontTx/>
              <a:defRPr sz="1617"/>
            </a:pPr>
            <a:r>
              <a:rPr lang="en-IN" dirty="0"/>
              <a:t>   Backend Framework:  Flask (Python)  </a:t>
            </a:r>
          </a:p>
          <a:p>
            <a:pPr marL="254909" indent="-137561" defTabSz="704087">
              <a:spcBef>
                <a:spcPts val="100"/>
              </a:spcBef>
              <a:buFontTx/>
              <a:defRPr sz="1617"/>
            </a:pPr>
            <a:r>
              <a:rPr lang="en-IN" dirty="0"/>
              <a:t>   Frontend Framework:  React.js  </a:t>
            </a:r>
          </a:p>
          <a:p>
            <a:pPr marL="254909" indent="-137561" defTabSz="704087">
              <a:spcBef>
                <a:spcPts val="100"/>
              </a:spcBef>
              <a:buFontTx/>
              <a:defRPr sz="1617"/>
            </a:pPr>
            <a:r>
              <a:rPr lang="en-IN" dirty="0"/>
              <a:t>   Database:  </a:t>
            </a:r>
            <a:r>
              <a:rPr lang="en-IN" dirty="0" err="1"/>
              <a:t>PostgreSQL</a:t>
            </a:r>
            <a:r>
              <a:rPr lang="en-IN" dirty="0"/>
              <a:t> / SQLite  </a:t>
            </a:r>
          </a:p>
          <a:p>
            <a:pPr marL="254909" indent="-137561" defTabSz="704087">
              <a:spcBef>
                <a:spcPts val="100"/>
              </a:spcBef>
              <a:buFontTx/>
              <a:defRPr sz="1617"/>
            </a:pPr>
            <a:r>
              <a:rPr lang="en-IN" dirty="0"/>
              <a:t>   Authentication:  JWT, </a:t>
            </a:r>
            <a:r>
              <a:rPr lang="en-IN" dirty="0" err="1"/>
              <a:t>OAuth</a:t>
            </a:r>
            <a:r>
              <a:rPr lang="en-IN" dirty="0"/>
              <a:t> 2.0, Multi Factor Authentication (MFA)  </a:t>
            </a:r>
          </a:p>
          <a:p>
            <a:pPr marL="254909" indent="-137561" defTabSz="704087">
              <a:spcBef>
                <a:spcPts val="100"/>
              </a:spcBef>
              <a:buFontTx/>
              <a:defRPr sz="1617"/>
            </a:pPr>
            <a:r>
              <a:rPr lang="en-IN" dirty="0"/>
              <a:t>   Firewall Management:  </a:t>
            </a:r>
            <a:r>
              <a:rPr lang="en-IN" dirty="0" err="1"/>
              <a:t>iptables</a:t>
            </a:r>
            <a:r>
              <a:rPr lang="en-IN" dirty="0"/>
              <a:t>, </a:t>
            </a:r>
            <a:r>
              <a:rPr lang="en-IN" dirty="0" err="1"/>
              <a:t>firewalld</a:t>
            </a:r>
            <a:r>
              <a:rPr lang="en-IN" dirty="0"/>
              <a:t>  </a:t>
            </a:r>
          </a:p>
          <a:p>
            <a:pPr marL="254909" indent="-137561" defTabSz="704087">
              <a:spcBef>
                <a:spcPts val="100"/>
              </a:spcBef>
              <a:buFontTx/>
              <a:defRPr sz="1617"/>
            </a:pPr>
            <a:r>
              <a:rPr lang="en-IN" dirty="0"/>
              <a:t>   Intrusion Detection:  OSSEC, Snort  </a:t>
            </a:r>
          </a:p>
          <a:p>
            <a:pPr marL="254909" indent="-137561" defTabSz="704087">
              <a:spcBef>
                <a:spcPts val="100"/>
              </a:spcBef>
              <a:buFontTx/>
              <a:defRPr sz="1617"/>
            </a:pPr>
            <a:r>
              <a:rPr lang="en-IN" dirty="0"/>
              <a:t>   Threat Intelligence:  ELK Stack (</a:t>
            </a:r>
            <a:r>
              <a:rPr lang="en-IN" dirty="0" err="1"/>
              <a:t>Elasticsearch</a:t>
            </a:r>
            <a:r>
              <a:rPr lang="en-IN" dirty="0"/>
              <a:t>, </a:t>
            </a:r>
            <a:r>
              <a:rPr lang="en-IN" dirty="0" err="1"/>
              <a:t>Logstash</a:t>
            </a:r>
            <a:r>
              <a:rPr lang="en-IN" dirty="0"/>
              <a:t>, </a:t>
            </a:r>
            <a:r>
              <a:rPr lang="en-IN" dirty="0" err="1"/>
              <a:t>Kibana</a:t>
            </a:r>
            <a:r>
              <a:rPr lang="en-IN" dirty="0"/>
              <a:t>)  </a:t>
            </a:r>
          </a:p>
          <a:p>
            <a:pPr marL="254909" indent="-137561" defTabSz="704087">
              <a:spcBef>
                <a:spcPts val="100"/>
              </a:spcBef>
              <a:buFontTx/>
              <a:defRPr sz="1617"/>
            </a:pPr>
            <a:r>
              <a:rPr lang="en-IN" dirty="0"/>
              <a:t>   Data Visualization:  </a:t>
            </a:r>
            <a:r>
              <a:rPr lang="en-IN" dirty="0" err="1"/>
              <a:t>Grafana</a:t>
            </a:r>
            <a:r>
              <a:rPr lang="en-IN" dirty="0"/>
              <a:t>, </a:t>
            </a:r>
            <a:r>
              <a:rPr lang="en-IN" dirty="0" err="1"/>
              <a:t>Kibana</a:t>
            </a:r>
            <a:r>
              <a:rPr lang="en-IN" dirty="0"/>
              <a:t>, D3.js  </a:t>
            </a:r>
          </a:p>
          <a:p>
            <a:pPr marL="254909" indent="-137561" defTabSz="704087">
              <a:spcBef>
                <a:spcPts val="100"/>
              </a:spcBef>
              <a:buFontTx/>
              <a:defRPr sz="1617"/>
            </a:pPr>
            <a:r>
              <a:rPr lang="en-IN" dirty="0"/>
              <a:t>   Compliance &amp; Logging:  SIEM Tools, Audit Logs  </a:t>
            </a:r>
            <a:endParaRPr dirty="0"/>
          </a:p>
        </p:txBody>
      </p:sp>
    </p:spTree>
  </p:cSld>
  <p:clrMapOvr>
    <a:masterClrMapping/>
  </p:clrMapOvr>
  <p:transition spd="med"/>
</p:sld>
</file>

<file path=ppt/theme/theme1.xml><?xml version="1.0" encoding="utf-8"?>
<a:theme xmlns:a="http://schemas.openxmlformats.org/drawingml/2006/main" name="Bioinformatics">
  <a:themeElements>
    <a:clrScheme name="Bioinformatics">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Bioinformatics">
      <a:majorFont>
        <a:latin typeface="Calibri"/>
        <a:ea typeface="Calibri"/>
        <a:cs typeface="Calibri"/>
      </a:majorFont>
      <a:minorFont>
        <a:latin typeface="Helvetica"/>
        <a:ea typeface="Helvetica"/>
        <a:cs typeface="Helvetica"/>
      </a:minorFont>
    </a:fontScheme>
    <a:fmtScheme name="Bioinformatic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Bookman Old Style"/>
            <a:ea typeface="Bookman Old Style"/>
            <a:cs typeface="Bookman Old Style"/>
            <a:sym typeface="Bookman Old Styl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Bookman Old Style"/>
            <a:ea typeface="Bookman Old Style"/>
            <a:cs typeface="Bookman Old Style"/>
            <a:sym typeface="Bookman Old Styl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Bioinformatics">
  <a:themeElements>
    <a:clrScheme name="Bioinformatics">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Bioinformatics">
      <a:majorFont>
        <a:latin typeface="Calibri"/>
        <a:ea typeface="Calibri"/>
        <a:cs typeface="Calibri"/>
      </a:majorFont>
      <a:minorFont>
        <a:latin typeface="Helvetica"/>
        <a:ea typeface="Helvetica"/>
        <a:cs typeface="Helvetica"/>
      </a:minorFont>
    </a:fontScheme>
    <a:fmtScheme name="Bioinformatic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Bookman Old Style"/>
            <a:ea typeface="Bookman Old Style"/>
            <a:cs typeface="Bookman Old Style"/>
            <a:sym typeface="Bookman Old Styl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Bookman Old Style"/>
            <a:ea typeface="Bookman Old Style"/>
            <a:cs typeface="Bookman Old Style"/>
            <a:sym typeface="Bookman Old Styl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78</TotalTime>
  <Words>2108</Words>
  <Application>Microsoft Office PowerPoint</Application>
  <PresentationFormat>Widescreen</PresentationFormat>
  <Paragraphs>138</Paragraphs>
  <Slides>16</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Bookman Old Style</vt:lpstr>
      <vt:lpstr>Calibri</vt:lpstr>
      <vt:lpstr>Cambria</vt:lpstr>
      <vt:lpstr>Verdana</vt:lpstr>
      <vt:lpstr>Bioinformatics</vt:lpstr>
      <vt:lpstr>Cybersecurity Portal for Effective Management of Servers and Firewalls</vt:lpstr>
      <vt:lpstr>Introduction</vt:lpstr>
      <vt:lpstr>Literature Review</vt:lpstr>
      <vt:lpstr>Existing method Drawback</vt:lpstr>
      <vt:lpstr>Proposed Method</vt:lpstr>
      <vt:lpstr>Objectives</vt:lpstr>
      <vt:lpstr>Methodology/Modules</vt:lpstr>
      <vt:lpstr>Architecture</vt:lpstr>
      <vt:lpstr>Hardware/software components</vt:lpstr>
      <vt:lpstr>Timeline of Project</vt:lpstr>
      <vt:lpstr>Expected Outcomes</vt:lpstr>
      <vt:lpstr>Conclusion</vt:lpstr>
      <vt:lpstr>Github Link</vt:lpstr>
      <vt:lpstr>References</vt:lpstr>
      <vt:lpstr>Project work mapping with SDG</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Collective Threat Intelligence System</dc:title>
  <dc:creator>Nithya</dc:creator>
  <cp:lastModifiedBy>jyotsna banakar</cp:lastModifiedBy>
  <cp:revision>9</cp:revision>
  <dcterms:modified xsi:type="dcterms:W3CDTF">2025-05-16T04:37:57Z</dcterms:modified>
</cp:coreProperties>
</file>