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4B75-BCF8-F371-3D27-2FF8763C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Introduction to Cost Optimization Pillar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EA396-0379-F59A-70CC-52BBDE6FF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Cost Optimization in the Well-Architected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99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4BB4-9E1A-1210-B86F-AD5BE69F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the Well-Architected Framework's Cost Optimization pillar.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Focus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Maximizing business value by minimizing unnecessary expenses in cloud environments.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Emphasis on the importance of ongoing cost management to ensure efficient use of resources.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2E5A63-17BE-0CCB-7950-9033A7BFF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4954" y="865485"/>
            <a:ext cx="56723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Cost Optimization in the Well-Architected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6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6632-63B8-31BC-8E91-DBCD90B9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Achievements through 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CC8B-0E09-E016-6652-17C4B7DB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Lower Operational Costs: Regularly identifying and eliminating waste to reduce expenses.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Enhanced Resource Efficiency: Ensuring resources are only allocated where they are needed, avoiding over-provisioning.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Scalability with Cost Control: Enabling business growth without disproportionate increases in costs.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 Predictability: Improved budgeting and financial planning due to predictable and optimized costs.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Better ROI: Maximizing the return on investment by aligning cloud spend with business objectives.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2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6398-F7ED-B60F-F1F7-30806F79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Five Key Tradeoffs in Cost Optimization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FAF9D-CA5A-ED71-3840-3C9E6F799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vs. Cost: Higher performance often requires more expensive resources. Balancing the need for speed with the desire to save money is crucial.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Redundancy vs. Cost: High availability and disaster recovery require redundancy, which can increase costs. Balancing reliability with cost is essential.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Flexibility vs. Cost: Custom solutions might offer more flexibility but could be more costly than off-the-shelf alternatives.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Speed of Deployment vs. Cost: Faster deployment might necessitate more resources or premium services, leading to higher costs.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Long-term Commitment vs. Short-term Savings: Committing to long-term contracts (e.g., Reserved Instances) can reduce costs but limits flexibility to adapt to changing needs.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5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CCC7-0553-78A4-8BAC-F94D5D4D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Analysis of a Cost Optimization Recommendation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FF9B-0C4D-23BA-9FC3-3372F855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0969"/>
            <a:ext cx="8825659" cy="42043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Analyzing Right-Sizing Resources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Regularly review and adjust the size of your resources to match current demand.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It Matters: Over-provisioned resources lead to unnecessary costs. Right-sizing ensures you pay only for what you need.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Implement: Utilize monitoring tools to track resource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usage.Automatically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adjust resource sizes based on real-time demand.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&amp; Techniques: AWS Trusted Advisor, Azure Advisor, and other cloud-native tools can help automate and optimize right-sizing.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Right-sizing not only reduces costs but also improves the overall efficiency of your cloud environment by aligning resources with actual usage.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5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384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 Introduction to Cost Optimization Pillar</vt:lpstr>
      <vt:lpstr> Cost Optimization in the Well-Architected Framework </vt:lpstr>
      <vt:lpstr>Achievements through Cost Optimization</vt:lpstr>
      <vt:lpstr>Five Key Tradeoffs in Cost Optimization </vt:lpstr>
      <vt:lpstr>Analysis of a Cost Optimization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Jyotsna Mali</dc:creator>
  <cp:lastModifiedBy>Jyotsna Mali</cp:lastModifiedBy>
  <cp:revision>1</cp:revision>
  <dcterms:created xsi:type="dcterms:W3CDTF">2024-08-20T04:44:38Z</dcterms:created>
  <dcterms:modified xsi:type="dcterms:W3CDTF">2024-08-20T05:19:50Z</dcterms:modified>
</cp:coreProperties>
</file>