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ec7652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ec7652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ec7652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ec7652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ec7652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ec7652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ec7652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ec7652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ec7652b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ec7652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ec7652b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ec7652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ec7652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ec7652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ec7652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ec7652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74775" y="1201725"/>
            <a:ext cx="83574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3. </a:t>
            </a:r>
            <a:r>
              <a:rPr b="1" lang="en" sz="3600">
                <a:solidFill>
                  <a:schemeClr val="dk1"/>
                </a:solidFill>
              </a:rPr>
              <a:t>What property characteristics predict an "abnormal" sale?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	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009900" y="4126075"/>
            <a:ext cx="2822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Jyotsna Sateesh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</a:rPr>
              <a:t>class imbalance classifiers:</a:t>
            </a:r>
            <a:endParaRPr sz="3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538" y="1345650"/>
            <a:ext cx="6678925" cy="35068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Libraries: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00" y="1319163"/>
            <a:ext cx="7882725" cy="308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❖"/>
            </a:pP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The Synthetic Minority Oversampling Technique (SMOTE)</a:t>
            </a:r>
            <a:endParaRPr sz="2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➢"/>
            </a:pP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samples used to interpolate/generate new synthetic samples differ</a:t>
            </a:r>
            <a:endParaRPr sz="2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➢"/>
            </a:pP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No distinction between easy and hard samples to be classified using the nearest neighbors rule.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 sz="2400"/>
              <a:t>rom sklearn.feature_selection import mutual_info_classif</a:t>
            </a:r>
            <a:endParaRPr sz="2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800" y="1017725"/>
            <a:ext cx="3942500" cy="40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2400"/>
              <a:buChar char="❖"/>
            </a:pPr>
            <a:r>
              <a:rPr lang="en" sz="2400">
                <a:solidFill>
                  <a:srgbClr val="1D1F22"/>
                </a:solidFill>
                <a:highlight>
                  <a:srgbClr val="FFFFFF"/>
                </a:highlight>
              </a:rPr>
              <a:t>Estimate mutual information </a:t>
            </a:r>
            <a:endParaRPr sz="24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F22"/>
                </a:solidFill>
                <a:highlight>
                  <a:srgbClr val="FFFFFF"/>
                </a:highlight>
              </a:rPr>
              <a:t>for a discrete target variable.</a:t>
            </a:r>
            <a:endParaRPr sz="24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Dependency: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327" y="524677"/>
            <a:ext cx="6242986" cy="46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25" y="1017725"/>
            <a:ext cx="7751200" cy="32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Scores: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905000"/>
            <a:ext cx="85725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105600"/>
            <a:ext cx="93639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Area under ROC curve:0.86 -</a:t>
            </a:r>
            <a:endParaRPr sz="2400"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Almost </a:t>
            </a:r>
            <a:r>
              <a:rPr lang="en" sz="2400">
                <a:solidFill>
                  <a:srgbClr val="3A3A3A"/>
                </a:solidFill>
                <a:highlight>
                  <a:srgbClr val="FFFFFF"/>
                </a:highlight>
              </a:rPr>
              <a:t>Perfect </a:t>
            </a:r>
            <a:r>
              <a:rPr lang="en" sz="3000">
                <a:solidFill>
                  <a:srgbClr val="3A3A3A"/>
                </a:solidFill>
                <a:highlight>
                  <a:srgbClr val="FFFFFF"/>
                </a:highlight>
              </a:rPr>
              <a:t>discrimination ability </a:t>
            </a:r>
            <a:endParaRPr sz="30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53" y="1257450"/>
            <a:ext cx="62060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