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9bc7a0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9bc7a0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9bc7a0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9bc7a0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9bc7a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9bc7a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9bc7a0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9bc7a0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9bc7a0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9bc7a0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9bc7a0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9bc7a0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9bc7a0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9bc7a0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9bc7a03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9bc7a0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9bc7a0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9bc7a0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9bc7a0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9bc7a0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eek.com.au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900" y="625"/>
            <a:ext cx="85206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 amt="52999"/>
          </a:blip>
          <a:srcRect b="0" l="-530" r="530" t="0"/>
          <a:stretch/>
        </p:blipFill>
        <p:spPr>
          <a:xfrm>
            <a:off x="-98572" y="0"/>
            <a:ext cx="9242600" cy="519316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22625" y="4608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Jyotsna Sateesh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Sr.Data Analyst       Data Engineer        Data Analyst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Topic 1: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50" y="1305950"/>
            <a:ext cx="291465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025" y="1305951"/>
            <a:ext cx="278130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025" y="1305950"/>
            <a:ext cx="2708998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/>
              <a:t>Thank You</a:t>
            </a:r>
            <a:endParaRPr b="1" sz="30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800" y="161575"/>
            <a:ext cx="5730425" cy="429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1860850" y="4362500"/>
            <a:ext cx="4991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Thank You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Web Scraping: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Job Details from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https://www.seek.com.au/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Scientist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Analyst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Research Scientist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Engineer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(Jobs from all over Australia)</a:t>
            </a:r>
            <a:endParaRPr i="1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875" y="1509850"/>
            <a:ext cx="3952225" cy="23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3075"/>
            <a:ext cx="8520600" cy="377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the Salary into 4 bins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725" y="1201725"/>
            <a:ext cx="3605075" cy="34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17713"/>
            <a:ext cx="44577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03075"/>
            <a:ext cx="8520600" cy="377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Salary: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Within each bin grouped on Skills, Location and Job type for missing salary values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Used Spacy to extract proper nouns from Title and divide title into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Jr. Analysts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Sr. Analysts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Jr. Scientist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Sr. Scientist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Big Data Eng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Research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 </a:t>
            </a:r>
            <a:r>
              <a:rPr lang="en"/>
              <a:t>Category: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Jobs binned into fewer major category depending on the industry.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Skills Vs Salary:										Job Counts Vs Type:</a:t>
            </a:r>
            <a:endParaRPr sz="18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03075"/>
            <a:ext cx="8520600" cy="377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					</a:t>
            </a:r>
            <a:endParaRPr b="1"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0" y="1648800"/>
            <a:ext cx="46482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500" y="1636825"/>
            <a:ext cx="4419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No.of Jobs vs Category   		No of jobs vs Location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03075"/>
            <a:ext cx="8520600" cy="377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Skills Vs Salary:						Job Counts Vs Type:</a:t>
            </a:r>
            <a:endParaRPr b="1" sz="1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46386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017725"/>
            <a:ext cx="431482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 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50138"/>
            <a:ext cx="4076700" cy="1781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75" y="2633413"/>
            <a:ext cx="4124325" cy="181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Random Forest: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00" y="1738025"/>
            <a:ext cx="47529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43650" y="4091375"/>
            <a:ext cx="2514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Score: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0.8369905956112853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Scientist        Research          Sr.Data Scientist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13" y="1545150"/>
            <a:ext cx="26574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925" y="1574313"/>
            <a:ext cx="281940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913" y="1574313"/>
            <a:ext cx="26574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