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6" r:id="rId8"/>
    <p:sldId id="262" r:id="rId9"/>
    <p:sldId id="263" r:id="rId10"/>
    <p:sldId id="264" r:id="rId11"/>
    <p:sldId id="265"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143603-7B49-C140-98C6-403595B5F725}" v="141" dt="2020-10-29T19:33:55.2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89"/>
    <p:restoredTop sz="95890"/>
  </p:normalViewPr>
  <p:slideViewPr>
    <p:cSldViewPr snapToGrid="0" snapToObjects="1">
      <p:cViewPr varScale="1">
        <p:scale>
          <a:sx n="51" d="100"/>
          <a:sy n="51" d="100"/>
        </p:scale>
        <p:origin x="216" y="1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7DACBD-40A9-417D-BF6C-19F6DDE3FFF1}"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DA5B39D-4DB4-48C8-B61B-DDE959915252}">
      <dgm:prSet/>
      <dgm:spPr/>
      <dgm:t>
        <a:bodyPr/>
        <a:lstStyle/>
        <a:p>
          <a:pPr>
            <a:defRPr cap="all"/>
          </a:pPr>
          <a:r>
            <a:rPr lang="en-US"/>
            <a:t>What is Risk Management </a:t>
          </a:r>
        </a:p>
      </dgm:t>
    </dgm:pt>
    <dgm:pt modelId="{96676D76-0673-4593-AC60-8DEB2354DE04}" type="parTrans" cxnId="{21AAC312-712E-4617-B4BF-A9F6A865C18C}">
      <dgm:prSet/>
      <dgm:spPr/>
      <dgm:t>
        <a:bodyPr/>
        <a:lstStyle/>
        <a:p>
          <a:endParaRPr lang="en-US"/>
        </a:p>
      </dgm:t>
    </dgm:pt>
    <dgm:pt modelId="{01504A98-1772-4E8C-B32E-01EF99E36996}" type="sibTrans" cxnId="{21AAC312-712E-4617-B4BF-A9F6A865C18C}">
      <dgm:prSet/>
      <dgm:spPr/>
      <dgm:t>
        <a:bodyPr/>
        <a:lstStyle/>
        <a:p>
          <a:endParaRPr lang="en-US"/>
        </a:p>
      </dgm:t>
    </dgm:pt>
    <dgm:pt modelId="{601B10DA-2F9A-44B0-BC76-8314A8BC0005}">
      <dgm:prSet/>
      <dgm:spPr/>
      <dgm:t>
        <a:bodyPr/>
        <a:lstStyle/>
        <a:p>
          <a:pPr>
            <a:defRPr cap="all"/>
          </a:pPr>
          <a:r>
            <a:rPr lang="en-US"/>
            <a:t>Risk Management Strategies</a:t>
          </a:r>
        </a:p>
      </dgm:t>
    </dgm:pt>
    <dgm:pt modelId="{9C4265B4-BD48-4461-9A47-2823E48CE79F}" type="parTrans" cxnId="{463DD443-68CF-4010-B932-4C01930FA200}">
      <dgm:prSet/>
      <dgm:spPr/>
      <dgm:t>
        <a:bodyPr/>
        <a:lstStyle/>
        <a:p>
          <a:endParaRPr lang="en-US"/>
        </a:p>
      </dgm:t>
    </dgm:pt>
    <dgm:pt modelId="{329E8572-B10F-47E2-A726-4FA621762238}" type="sibTrans" cxnId="{463DD443-68CF-4010-B932-4C01930FA200}">
      <dgm:prSet/>
      <dgm:spPr/>
      <dgm:t>
        <a:bodyPr/>
        <a:lstStyle/>
        <a:p>
          <a:endParaRPr lang="en-US"/>
        </a:p>
      </dgm:t>
    </dgm:pt>
    <dgm:pt modelId="{BDECDD9B-5B65-419C-9ECE-FDF8DB7299BA}">
      <dgm:prSet/>
      <dgm:spPr/>
      <dgm:t>
        <a:bodyPr/>
        <a:lstStyle/>
        <a:p>
          <a:pPr>
            <a:defRPr cap="all"/>
          </a:pPr>
          <a:r>
            <a:rPr lang="en-US"/>
            <a:t>Risk Management Process</a:t>
          </a:r>
        </a:p>
      </dgm:t>
    </dgm:pt>
    <dgm:pt modelId="{5BF5D522-821C-4764-964D-A03504F8C9C9}" type="parTrans" cxnId="{6FF4A046-B07E-48A9-A988-D3B9F2351953}">
      <dgm:prSet/>
      <dgm:spPr/>
      <dgm:t>
        <a:bodyPr/>
        <a:lstStyle/>
        <a:p>
          <a:endParaRPr lang="en-US"/>
        </a:p>
      </dgm:t>
    </dgm:pt>
    <dgm:pt modelId="{AF4C1BDB-6132-4F36-9973-CCB8753CAA91}" type="sibTrans" cxnId="{6FF4A046-B07E-48A9-A988-D3B9F2351953}">
      <dgm:prSet/>
      <dgm:spPr/>
      <dgm:t>
        <a:bodyPr/>
        <a:lstStyle/>
        <a:p>
          <a:endParaRPr lang="en-US"/>
        </a:p>
      </dgm:t>
    </dgm:pt>
    <dgm:pt modelId="{EF8E82C7-5155-4CB3-9851-6C05BADAA83F}">
      <dgm:prSet/>
      <dgm:spPr/>
      <dgm:t>
        <a:bodyPr/>
        <a:lstStyle/>
        <a:p>
          <a:pPr>
            <a:defRPr cap="all"/>
          </a:pPr>
          <a:r>
            <a:rPr lang="en-US"/>
            <a:t>Risk Mitigation, Monitoring and Management</a:t>
          </a:r>
        </a:p>
      </dgm:t>
    </dgm:pt>
    <dgm:pt modelId="{A5BBACA3-3A1D-405A-9D7F-184A9C4B5BCB}" type="parTrans" cxnId="{A415B899-2356-4D21-81F8-315472936906}">
      <dgm:prSet/>
      <dgm:spPr/>
      <dgm:t>
        <a:bodyPr/>
        <a:lstStyle/>
        <a:p>
          <a:endParaRPr lang="en-US"/>
        </a:p>
      </dgm:t>
    </dgm:pt>
    <dgm:pt modelId="{8BD1E02D-36F2-40DD-9C74-50BB7D75F246}" type="sibTrans" cxnId="{A415B899-2356-4D21-81F8-315472936906}">
      <dgm:prSet/>
      <dgm:spPr/>
      <dgm:t>
        <a:bodyPr/>
        <a:lstStyle/>
        <a:p>
          <a:endParaRPr lang="en-US"/>
        </a:p>
      </dgm:t>
    </dgm:pt>
    <dgm:pt modelId="{A129F718-94E7-4E4D-8572-9B4990C39672}" type="pres">
      <dgm:prSet presAssocID="{927DACBD-40A9-417D-BF6C-19F6DDE3FFF1}" presName="root" presStyleCnt="0">
        <dgm:presLayoutVars>
          <dgm:dir/>
          <dgm:resizeHandles val="exact"/>
        </dgm:presLayoutVars>
      </dgm:prSet>
      <dgm:spPr/>
    </dgm:pt>
    <dgm:pt modelId="{A88B578F-ED21-44E7-9BDA-C1768EE425CE}" type="pres">
      <dgm:prSet presAssocID="{ADA5B39D-4DB4-48C8-B61B-DDE959915252}" presName="compNode" presStyleCnt="0"/>
      <dgm:spPr/>
    </dgm:pt>
    <dgm:pt modelId="{9AA65E4E-8C3A-4F06-9595-ACEF9E8895E5}" type="pres">
      <dgm:prSet presAssocID="{ADA5B39D-4DB4-48C8-B61B-DDE959915252}" presName="iconBgRect" presStyleLbl="bgShp" presStyleIdx="0" presStyleCnt="4"/>
      <dgm:spPr>
        <a:prstGeom prst="round2DiagRect">
          <a:avLst>
            <a:gd name="adj1" fmla="val 29727"/>
            <a:gd name="adj2" fmla="val 0"/>
          </a:avLst>
        </a:prstGeom>
      </dgm:spPr>
    </dgm:pt>
    <dgm:pt modelId="{FAD3E1C6-E0DD-4802-8E1C-CF3B1C791633}" type="pres">
      <dgm:prSet presAssocID="{ADA5B39D-4DB4-48C8-B61B-DDE95991525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D3B5368A-4230-4C86-96AF-4F9B3E9A93DB}" type="pres">
      <dgm:prSet presAssocID="{ADA5B39D-4DB4-48C8-B61B-DDE959915252}" presName="spaceRect" presStyleCnt="0"/>
      <dgm:spPr/>
    </dgm:pt>
    <dgm:pt modelId="{C3DA40A3-AA85-40F1-8C17-0E4D66C73D08}" type="pres">
      <dgm:prSet presAssocID="{ADA5B39D-4DB4-48C8-B61B-DDE959915252}" presName="textRect" presStyleLbl="revTx" presStyleIdx="0" presStyleCnt="4">
        <dgm:presLayoutVars>
          <dgm:chMax val="1"/>
          <dgm:chPref val="1"/>
        </dgm:presLayoutVars>
      </dgm:prSet>
      <dgm:spPr/>
    </dgm:pt>
    <dgm:pt modelId="{99FDE906-89F9-44DC-8873-ED2322CAA482}" type="pres">
      <dgm:prSet presAssocID="{01504A98-1772-4E8C-B32E-01EF99E36996}" presName="sibTrans" presStyleCnt="0"/>
      <dgm:spPr/>
    </dgm:pt>
    <dgm:pt modelId="{EA068387-4C6E-4484-AD17-E0C51C83AFF8}" type="pres">
      <dgm:prSet presAssocID="{601B10DA-2F9A-44B0-BC76-8314A8BC0005}" presName="compNode" presStyleCnt="0"/>
      <dgm:spPr/>
    </dgm:pt>
    <dgm:pt modelId="{35F1F7C7-E253-432A-B934-AFDC1CD9FB39}" type="pres">
      <dgm:prSet presAssocID="{601B10DA-2F9A-44B0-BC76-8314A8BC0005}" presName="iconBgRect" presStyleLbl="bgShp" presStyleIdx="1" presStyleCnt="4"/>
      <dgm:spPr>
        <a:prstGeom prst="round2DiagRect">
          <a:avLst>
            <a:gd name="adj1" fmla="val 29727"/>
            <a:gd name="adj2" fmla="val 0"/>
          </a:avLst>
        </a:prstGeom>
      </dgm:spPr>
    </dgm:pt>
    <dgm:pt modelId="{32107622-5528-4DF0-8EFC-5E6AD9326629}" type="pres">
      <dgm:prSet presAssocID="{601B10DA-2F9A-44B0-BC76-8314A8BC000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eting"/>
        </a:ext>
      </dgm:extLst>
    </dgm:pt>
    <dgm:pt modelId="{74730861-555D-4B58-9753-119EEED326E3}" type="pres">
      <dgm:prSet presAssocID="{601B10DA-2F9A-44B0-BC76-8314A8BC0005}" presName="spaceRect" presStyleCnt="0"/>
      <dgm:spPr/>
    </dgm:pt>
    <dgm:pt modelId="{C8A8C1BE-B733-40D3-8E11-375A2A5D4282}" type="pres">
      <dgm:prSet presAssocID="{601B10DA-2F9A-44B0-BC76-8314A8BC0005}" presName="textRect" presStyleLbl="revTx" presStyleIdx="1" presStyleCnt="4">
        <dgm:presLayoutVars>
          <dgm:chMax val="1"/>
          <dgm:chPref val="1"/>
        </dgm:presLayoutVars>
      </dgm:prSet>
      <dgm:spPr/>
    </dgm:pt>
    <dgm:pt modelId="{0589684B-9B0D-4006-8417-EFF4E50A36F4}" type="pres">
      <dgm:prSet presAssocID="{329E8572-B10F-47E2-A726-4FA621762238}" presName="sibTrans" presStyleCnt="0"/>
      <dgm:spPr/>
    </dgm:pt>
    <dgm:pt modelId="{11A7955C-830E-439A-9C64-69FB0AEB8722}" type="pres">
      <dgm:prSet presAssocID="{BDECDD9B-5B65-419C-9ECE-FDF8DB7299BA}" presName="compNode" presStyleCnt="0"/>
      <dgm:spPr/>
    </dgm:pt>
    <dgm:pt modelId="{50748FC2-9C02-4C81-93D2-77FF86B731B1}" type="pres">
      <dgm:prSet presAssocID="{BDECDD9B-5B65-419C-9ECE-FDF8DB7299BA}" presName="iconBgRect" presStyleLbl="bgShp" presStyleIdx="2" presStyleCnt="4"/>
      <dgm:spPr>
        <a:prstGeom prst="round2DiagRect">
          <a:avLst>
            <a:gd name="adj1" fmla="val 29727"/>
            <a:gd name="adj2" fmla="val 0"/>
          </a:avLst>
        </a:prstGeom>
      </dgm:spPr>
    </dgm:pt>
    <dgm:pt modelId="{B3193182-B087-4491-9A29-28AC776D78B8}" type="pres">
      <dgm:prSet presAssocID="{BDECDD9B-5B65-419C-9ECE-FDF8DB7299B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 List"/>
        </a:ext>
      </dgm:extLst>
    </dgm:pt>
    <dgm:pt modelId="{C39B3615-9DEA-45FC-956E-94A1E396ED1E}" type="pres">
      <dgm:prSet presAssocID="{BDECDD9B-5B65-419C-9ECE-FDF8DB7299BA}" presName="spaceRect" presStyleCnt="0"/>
      <dgm:spPr/>
    </dgm:pt>
    <dgm:pt modelId="{D6B00504-C7AD-4BD0-86CB-8AB448E94C2D}" type="pres">
      <dgm:prSet presAssocID="{BDECDD9B-5B65-419C-9ECE-FDF8DB7299BA}" presName="textRect" presStyleLbl="revTx" presStyleIdx="2" presStyleCnt="4">
        <dgm:presLayoutVars>
          <dgm:chMax val="1"/>
          <dgm:chPref val="1"/>
        </dgm:presLayoutVars>
      </dgm:prSet>
      <dgm:spPr/>
    </dgm:pt>
    <dgm:pt modelId="{EFCA9295-2936-4242-B70B-59C53C5A43AB}" type="pres">
      <dgm:prSet presAssocID="{AF4C1BDB-6132-4F36-9973-CCB8753CAA91}" presName="sibTrans" presStyleCnt="0"/>
      <dgm:spPr/>
    </dgm:pt>
    <dgm:pt modelId="{54D334C0-6975-4A58-B6E0-ABA8D05271DB}" type="pres">
      <dgm:prSet presAssocID="{EF8E82C7-5155-4CB3-9851-6C05BADAA83F}" presName="compNode" presStyleCnt="0"/>
      <dgm:spPr/>
    </dgm:pt>
    <dgm:pt modelId="{D7D03A5F-3BA2-47D4-9F0E-F2C53D28BF6C}" type="pres">
      <dgm:prSet presAssocID="{EF8E82C7-5155-4CB3-9851-6C05BADAA83F}" presName="iconBgRect" presStyleLbl="bgShp" presStyleIdx="3" presStyleCnt="4"/>
      <dgm:spPr>
        <a:prstGeom prst="round2DiagRect">
          <a:avLst>
            <a:gd name="adj1" fmla="val 29727"/>
            <a:gd name="adj2" fmla="val 0"/>
          </a:avLst>
        </a:prstGeom>
      </dgm:spPr>
    </dgm:pt>
    <dgm:pt modelId="{C3F8CAB0-9809-43B9-8C56-EA38819B9415}" type="pres">
      <dgm:prSet presAssocID="{EF8E82C7-5155-4CB3-9851-6C05BADAA83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ck"/>
        </a:ext>
      </dgm:extLst>
    </dgm:pt>
    <dgm:pt modelId="{FA529B0E-9BE5-4141-BCD1-40112DB11570}" type="pres">
      <dgm:prSet presAssocID="{EF8E82C7-5155-4CB3-9851-6C05BADAA83F}" presName="spaceRect" presStyleCnt="0"/>
      <dgm:spPr/>
    </dgm:pt>
    <dgm:pt modelId="{072B34D2-03DD-4C09-854E-91B1AD4E1468}" type="pres">
      <dgm:prSet presAssocID="{EF8E82C7-5155-4CB3-9851-6C05BADAA83F}" presName="textRect" presStyleLbl="revTx" presStyleIdx="3" presStyleCnt="4">
        <dgm:presLayoutVars>
          <dgm:chMax val="1"/>
          <dgm:chPref val="1"/>
        </dgm:presLayoutVars>
      </dgm:prSet>
      <dgm:spPr/>
    </dgm:pt>
  </dgm:ptLst>
  <dgm:cxnLst>
    <dgm:cxn modelId="{21AAC312-712E-4617-B4BF-A9F6A865C18C}" srcId="{927DACBD-40A9-417D-BF6C-19F6DDE3FFF1}" destId="{ADA5B39D-4DB4-48C8-B61B-DDE959915252}" srcOrd="0" destOrd="0" parTransId="{96676D76-0673-4593-AC60-8DEB2354DE04}" sibTransId="{01504A98-1772-4E8C-B32E-01EF99E36996}"/>
    <dgm:cxn modelId="{4B20DC19-30B7-44DC-939C-5CD68BB0C186}" type="presOf" srcId="{ADA5B39D-4DB4-48C8-B61B-DDE959915252}" destId="{C3DA40A3-AA85-40F1-8C17-0E4D66C73D08}" srcOrd="0" destOrd="0" presId="urn:microsoft.com/office/officeart/2018/5/layout/IconLeafLabelList"/>
    <dgm:cxn modelId="{463DD443-68CF-4010-B932-4C01930FA200}" srcId="{927DACBD-40A9-417D-BF6C-19F6DDE3FFF1}" destId="{601B10DA-2F9A-44B0-BC76-8314A8BC0005}" srcOrd="1" destOrd="0" parTransId="{9C4265B4-BD48-4461-9A47-2823E48CE79F}" sibTransId="{329E8572-B10F-47E2-A726-4FA621762238}"/>
    <dgm:cxn modelId="{6FF4A046-B07E-48A9-A988-D3B9F2351953}" srcId="{927DACBD-40A9-417D-BF6C-19F6DDE3FFF1}" destId="{BDECDD9B-5B65-419C-9ECE-FDF8DB7299BA}" srcOrd="2" destOrd="0" parTransId="{5BF5D522-821C-4764-964D-A03504F8C9C9}" sibTransId="{AF4C1BDB-6132-4F36-9973-CCB8753CAA91}"/>
    <dgm:cxn modelId="{B7FDF55B-F1A6-4ECB-8390-26DD27FCB5FC}" type="presOf" srcId="{601B10DA-2F9A-44B0-BC76-8314A8BC0005}" destId="{C8A8C1BE-B733-40D3-8E11-375A2A5D4282}" srcOrd="0" destOrd="0" presId="urn:microsoft.com/office/officeart/2018/5/layout/IconLeafLabelList"/>
    <dgm:cxn modelId="{A415B899-2356-4D21-81F8-315472936906}" srcId="{927DACBD-40A9-417D-BF6C-19F6DDE3FFF1}" destId="{EF8E82C7-5155-4CB3-9851-6C05BADAA83F}" srcOrd="3" destOrd="0" parTransId="{A5BBACA3-3A1D-405A-9D7F-184A9C4B5BCB}" sibTransId="{8BD1E02D-36F2-40DD-9C74-50BB7D75F246}"/>
    <dgm:cxn modelId="{7E3CD3A0-7C5C-4EB8-ABB1-7CB72621AEBE}" type="presOf" srcId="{BDECDD9B-5B65-419C-9ECE-FDF8DB7299BA}" destId="{D6B00504-C7AD-4BD0-86CB-8AB448E94C2D}" srcOrd="0" destOrd="0" presId="urn:microsoft.com/office/officeart/2018/5/layout/IconLeafLabelList"/>
    <dgm:cxn modelId="{72A3C0B6-F740-4A1D-90DF-D56B0D4120B7}" type="presOf" srcId="{927DACBD-40A9-417D-BF6C-19F6DDE3FFF1}" destId="{A129F718-94E7-4E4D-8572-9B4990C39672}" srcOrd="0" destOrd="0" presId="urn:microsoft.com/office/officeart/2018/5/layout/IconLeafLabelList"/>
    <dgm:cxn modelId="{4E2B3EC9-30CE-4AE7-ABFA-F3B493C2714B}" type="presOf" srcId="{EF8E82C7-5155-4CB3-9851-6C05BADAA83F}" destId="{072B34D2-03DD-4C09-854E-91B1AD4E1468}" srcOrd="0" destOrd="0" presId="urn:microsoft.com/office/officeart/2018/5/layout/IconLeafLabelList"/>
    <dgm:cxn modelId="{AC467F9E-32B3-48E2-97FB-6AD269C4E36F}" type="presParOf" srcId="{A129F718-94E7-4E4D-8572-9B4990C39672}" destId="{A88B578F-ED21-44E7-9BDA-C1768EE425CE}" srcOrd="0" destOrd="0" presId="urn:microsoft.com/office/officeart/2018/5/layout/IconLeafLabelList"/>
    <dgm:cxn modelId="{DF15AA53-B7A9-4AE8-B84A-6A02434D702D}" type="presParOf" srcId="{A88B578F-ED21-44E7-9BDA-C1768EE425CE}" destId="{9AA65E4E-8C3A-4F06-9595-ACEF9E8895E5}" srcOrd="0" destOrd="0" presId="urn:microsoft.com/office/officeart/2018/5/layout/IconLeafLabelList"/>
    <dgm:cxn modelId="{87C78D0B-864F-44B9-99B6-895ADB8A2D26}" type="presParOf" srcId="{A88B578F-ED21-44E7-9BDA-C1768EE425CE}" destId="{FAD3E1C6-E0DD-4802-8E1C-CF3B1C791633}" srcOrd="1" destOrd="0" presId="urn:microsoft.com/office/officeart/2018/5/layout/IconLeafLabelList"/>
    <dgm:cxn modelId="{AE106C91-A84C-44C4-B7FF-2DE0E12B8A8E}" type="presParOf" srcId="{A88B578F-ED21-44E7-9BDA-C1768EE425CE}" destId="{D3B5368A-4230-4C86-96AF-4F9B3E9A93DB}" srcOrd="2" destOrd="0" presId="urn:microsoft.com/office/officeart/2018/5/layout/IconLeafLabelList"/>
    <dgm:cxn modelId="{9F197F30-84B6-4E64-AAC3-6F8B49BDF110}" type="presParOf" srcId="{A88B578F-ED21-44E7-9BDA-C1768EE425CE}" destId="{C3DA40A3-AA85-40F1-8C17-0E4D66C73D08}" srcOrd="3" destOrd="0" presId="urn:microsoft.com/office/officeart/2018/5/layout/IconLeafLabelList"/>
    <dgm:cxn modelId="{F6EAB5CA-6445-490C-B318-5AE2A6BD7AFB}" type="presParOf" srcId="{A129F718-94E7-4E4D-8572-9B4990C39672}" destId="{99FDE906-89F9-44DC-8873-ED2322CAA482}" srcOrd="1" destOrd="0" presId="urn:microsoft.com/office/officeart/2018/5/layout/IconLeafLabelList"/>
    <dgm:cxn modelId="{34DD61FF-EDCF-4C27-B2D8-215E7A0FB773}" type="presParOf" srcId="{A129F718-94E7-4E4D-8572-9B4990C39672}" destId="{EA068387-4C6E-4484-AD17-E0C51C83AFF8}" srcOrd="2" destOrd="0" presId="urn:microsoft.com/office/officeart/2018/5/layout/IconLeafLabelList"/>
    <dgm:cxn modelId="{3683CFA3-DA86-4FAF-90FD-2BC92965A90F}" type="presParOf" srcId="{EA068387-4C6E-4484-AD17-E0C51C83AFF8}" destId="{35F1F7C7-E253-432A-B934-AFDC1CD9FB39}" srcOrd="0" destOrd="0" presId="urn:microsoft.com/office/officeart/2018/5/layout/IconLeafLabelList"/>
    <dgm:cxn modelId="{29C3771B-255B-418D-BF33-219AE5DE3B12}" type="presParOf" srcId="{EA068387-4C6E-4484-AD17-E0C51C83AFF8}" destId="{32107622-5528-4DF0-8EFC-5E6AD9326629}" srcOrd="1" destOrd="0" presId="urn:microsoft.com/office/officeart/2018/5/layout/IconLeafLabelList"/>
    <dgm:cxn modelId="{976FB714-A069-4836-BE00-0CA0C084EADB}" type="presParOf" srcId="{EA068387-4C6E-4484-AD17-E0C51C83AFF8}" destId="{74730861-555D-4B58-9753-119EEED326E3}" srcOrd="2" destOrd="0" presId="urn:microsoft.com/office/officeart/2018/5/layout/IconLeafLabelList"/>
    <dgm:cxn modelId="{FB54DC08-6C63-4FC8-8BFF-59CB5D301B79}" type="presParOf" srcId="{EA068387-4C6E-4484-AD17-E0C51C83AFF8}" destId="{C8A8C1BE-B733-40D3-8E11-375A2A5D4282}" srcOrd="3" destOrd="0" presId="urn:microsoft.com/office/officeart/2018/5/layout/IconLeafLabelList"/>
    <dgm:cxn modelId="{26CF38BB-2E7B-4743-B511-F3C10F5ADFFB}" type="presParOf" srcId="{A129F718-94E7-4E4D-8572-9B4990C39672}" destId="{0589684B-9B0D-4006-8417-EFF4E50A36F4}" srcOrd="3" destOrd="0" presId="urn:microsoft.com/office/officeart/2018/5/layout/IconLeafLabelList"/>
    <dgm:cxn modelId="{765C605D-8D76-4877-8E2D-AF6B358211A8}" type="presParOf" srcId="{A129F718-94E7-4E4D-8572-9B4990C39672}" destId="{11A7955C-830E-439A-9C64-69FB0AEB8722}" srcOrd="4" destOrd="0" presId="urn:microsoft.com/office/officeart/2018/5/layout/IconLeafLabelList"/>
    <dgm:cxn modelId="{0557353E-1977-4C30-B69E-5F1FC5566FDA}" type="presParOf" srcId="{11A7955C-830E-439A-9C64-69FB0AEB8722}" destId="{50748FC2-9C02-4C81-93D2-77FF86B731B1}" srcOrd="0" destOrd="0" presId="urn:microsoft.com/office/officeart/2018/5/layout/IconLeafLabelList"/>
    <dgm:cxn modelId="{126F65B5-E077-4B9D-B481-77F233B3BD38}" type="presParOf" srcId="{11A7955C-830E-439A-9C64-69FB0AEB8722}" destId="{B3193182-B087-4491-9A29-28AC776D78B8}" srcOrd="1" destOrd="0" presId="urn:microsoft.com/office/officeart/2018/5/layout/IconLeafLabelList"/>
    <dgm:cxn modelId="{F8D6B9C2-B327-4487-9EE1-2C07CF83D98F}" type="presParOf" srcId="{11A7955C-830E-439A-9C64-69FB0AEB8722}" destId="{C39B3615-9DEA-45FC-956E-94A1E396ED1E}" srcOrd="2" destOrd="0" presId="urn:microsoft.com/office/officeart/2018/5/layout/IconLeafLabelList"/>
    <dgm:cxn modelId="{AFAFB7A7-3EEC-4169-BC6E-E5ADAA727809}" type="presParOf" srcId="{11A7955C-830E-439A-9C64-69FB0AEB8722}" destId="{D6B00504-C7AD-4BD0-86CB-8AB448E94C2D}" srcOrd="3" destOrd="0" presId="urn:microsoft.com/office/officeart/2018/5/layout/IconLeafLabelList"/>
    <dgm:cxn modelId="{AAA92133-FA1A-48B3-98BE-8C9C267EFF92}" type="presParOf" srcId="{A129F718-94E7-4E4D-8572-9B4990C39672}" destId="{EFCA9295-2936-4242-B70B-59C53C5A43AB}" srcOrd="5" destOrd="0" presId="urn:microsoft.com/office/officeart/2018/5/layout/IconLeafLabelList"/>
    <dgm:cxn modelId="{28ABD17D-7563-4EFF-9BF1-6DA5312684BD}" type="presParOf" srcId="{A129F718-94E7-4E4D-8572-9B4990C39672}" destId="{54D334C0-6975-4A58-B6E0-ABA8D05271DB}" srcOrd="6" destOrd="0" presId="urn:microsoft.com/office/officeart/2018/5/layout/IconLeafLabelList"/>
    <dgm:cxn modelId="{D8258B4B-3050-4C73-8A2B-E526C3021B09}" type="presParOf" srcId="{54D334C0-6975-4A58-B6E0-ABA8D05271DB}" destId="{D7D03A5F-3BA2-47D4-9F0E-F2C53D28BF6C}" srcOrd="0" destOrd="0" presId="urn:microsoft.com/office/officeart/2018/5/layout/IconLeafLabelList"/>
    <dgm:cxn modelId="{9CF2412F-10C2-4FA3-95EB-E0684BC5BC7A}" type="presParOf" srcId="{54D334C0-6975-4A58-B6E0-ABA8D05271DB}" destId="{C3F8CAB0-9809-43B9-8C56-EA38819B9415}" srcOrd="1" destOrd="0" presId="urn:microsoft.com/office/officeart/2018/5/layout/IconLeafLabelList"/>
    <dgm:cxn modelId="{494C87DD-8397-45B3-9529-0A3450366CF2}" type="presParOf" srcId="{54D334C0-6975-4A58-B6E0-ABA8D05271DB}" destId="{FA529B0E-9BE5-4141-BCD1-40112DB11570}" srcOrd="2" destOrd="0" presId="urn:microsoft.com/office/officeart/2018/5/layout/IconLeafLabelList"/>
    <dgm:cxn modelId="{A89EDFD6-0C88-4B3B-A4D1-91CA67D5F0E3}" type="presParOf" srcId="{54D334C0-6975-4A58-B6E0-ABA8D05271DB}" destId="{072B34D2-03DD-4C09-854E-91B1AD4E1468}"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86214B-CE97-4960-A3D5-DD634F1C65E6}" type="doc">
      <dgm:prSet loTypeId="urn:microsoft.com/office/officeart/2005/8/layout/hierarchy1" loCatId="hierarchy" qsTypeId="urn:microsoft.com/office/officeart/2005/8/quickstyle/simple4" qsCatId="simple" csTypeId="urn:microsoft.com/office/officeart/2005/8/colors/colorful2" csCatId="colorful" phldr="1"/>
      <dgm:spPr/>
      <dgm:t>
        <a:bodyPr/>
        <a:lstStyle/>
        <a:p>
          <a:endParaRPr lang="en-US"/>
        </a:p>
      </dgm:t>
    </dgm:pt>
    <dgm:pt modelId="{58E54BA6-3523-472B-A787-757112932C9F}">
      <dgm:prSet custT="1"/>
      <dgm:spPr/>
      <dgm:t>
        <a:bodyPr/>
        <a:lstStyle/>
        <a:p>
          <a:r>
            <a:rPr lang="en-US" sz="2000" dirty="0"/>
            <a:t>In context of Software Engineering, Risk Analysis and Management are the steps taken by Software Engineering team to identify and manage problems and uncertainties.</a:t>
          </a:r>
        </a:p>
      </dgm:t>
    </dgm:pt>
    <dgm:pt modelId="{3ADC66E4-42C2-44B7-877D-0C6FF3F2ECF3}" type="parTrans" cxnId="{6DA9F259-2D92-400E-8E6F-693EEC879879}">
      <dgm:prSet/>
      <dgm:spPr/>
      <dgm:t>
        <a:bodyPr/>
        <a:lstStyle/>
        <a:p>
          <a:endParaRPr lang="en-US"/>
        </a:p>
      </dgm:t>
    </dgm:pt>
    <dgm:pt modelId="{AC4D3C83-B72F-41F6-B675-67565DA957D7}" type="sibTrans" cxnId="{6DA9F259-2D92-400E-8E6F-693EEC879879}">
      <dgm:prSet/>
      <dgm:spPr/>
      <dgm:t>
        <a:bodyPr/>
        <a:lstStyle/>
        <a:p>
          <a:endParaRPr lang="en-US"/>
        </a:p>
      </dgm:t>
    </dgm:pt>
    <dgm:pt modelId="{28C94601-D90E-4E4B-99D3-A2F51F52CF89}">
      <dgm:prSet custT="1"/>
      <dgm:spPr/>
      <dgm:t>
        <a:bodyPr/>
        <a:lstStyle/>
        <a:p>
          <a:r>
            <a:rPr lang="en-US" sz="2000" dirty="0"/>
            <a:t>Risk Analysis and Management includes coordinated application of resources to minimize , monitor and control the probability or impact of unfortunate events on the project</a:t>
          </a:r>
        </a:p>
      </dgm:t>
    </dgm:pt>
    <dgm:pt modelId="{F82B63A2-9D26-43FC-989E-5F3DE148F5E9}" type="parTrans" cxnId="{18B066B0-94E4-4050-B4BD-3E0269C26401}">
      <dgm:prSet/>
      <dgm:spPr/>
      <dgm:t>
        <a:bodyPr/>
        <a:lstStyle/>
        <a:p>
          <a:endParaRPr lang="en-US"/>
        </a:p>
      </dgm:t>
    </dgm:pt>
    <dgm:pt modelId="{A12BF0CB-F3DB-4F35-9C00-99010B154204}" type="sibTrans" cxnId="{18B066B0-94E4-4050-B4BD-3E0269C26401}">
      <dgm:prSet/>
      <dgm:spPr/>
      <dgm:t>
        <a:bodyPr/>
        <a:lstStyle/>
        <a:p>
          <a:endParaRPr lang="en-US"/>
        </a:p>
      </dgm:t>
    </dgm:pt>
    <dgm:pt modelId="{5CFDF111-D140-DB42-AF88-3A1D423A32A7}" type="pres">
      <dgm:prSet presAssocID="{DC86214B-CE97-4960-A3D5-DD634F1C65E6}" presName="hierChild1" presStyleCnt="0">
        <dgm:presLayoutVars>
          <dgm:chPref val="1"/>
          <dgm:dir/>
          <dgm:animOne val="branch"/>
          <dgm:animLvl val="lvl"/>
          <dgm:resizeHandles/>
        </dgm:presLayoutVars>
      </dgm:prSet>
      <dgm:spPr/>
    </dgm:pt>
    <dgm:pt modelId="{2A03928C-F29B-AF43-A5A9-04585220A1FA}" type="pres">
      <dgm:prSet presAssocID="{58E54BA6-3523-472B-A787-757112932C9F}" presName="hierRoot1" presStyleCnt="0"/>
      <dgm:spPr/>
    </dgm:pt>
    <dgm:pt modelId="{8ABE2F89-3E04-E049-9E96-13DE50542388}" type="pres">
      <dgm:prSet presAssocID="{58E54BA6-3523-472B-A787-757112932C9F}" presName="composite" presStyleCnt="0"/>
      <dgm:spPr/>
    </dgm:pt>
    <dgm:pt modelId="{E26102CA-506C-9249-AEDF-FE20F8E01A79}" type="pres">
      <dgm:prSet presAssocID="{58E54BA6-3523-472B-A787-757112932C9F}" presName="background" presStyleLbl="node0" presStyleIdx="0" presStyleCnt="2"/>
      <dgm:spPr/>
    </dgm:pt>
    <dgm:pt modelId="{31D22F73-0985-4846-8F2F-EBDB349ADD5A}" type="pres">
      <dgm:prSet presAssocID="{58E54BA6-3523-472B-A787-757112932C9F}" presName="text" presStyleLbl="fgAcc0" presStyleIdx="0" presStyleCnt="2">
        <dgm:presLayoutVars>
          <dgm:chPref val="3"/>
        </dgm:presLayoutVars>
      </dgm:prSet>
      <dgm:spPr/>
    </dgm:pt>
    <dgm:pt modelId="{413372A6-FBD1-684E-926F-5599BE432C75}" type="pres">
      <dgm:prSet presAssocID="{58E54BA6-3523-472B-A787-757112932C9F}" presName="hierChild2" presStyleCnt="0"/>
      <dgm:spPr/>
    </dgm:pt>
    <dgm:pt modelId="{C6D973AB-DEF2-2C4F-9590-CA0F41D7E417}" type="pres">
      <dgm:prSet presAssocID="{28C94601-D90E-4E4B-99D3-A2F51F52CF89}" presName="hierRoot1" presStyleCnt="0"/>
      <dgm:spPr/>
    </dgm:pt>
    <dgm:pt modelId="{30856164-AE3F-6E4B-8F8C-6AA5D2322EBC}" type="pres">
      <dgm:prSet presAssocID="{28C94601-D90E-4E4B-99D3-A2F51F52CF89}" presName="composite" presStyleCnt="0"/>
      <dgm:spPr/>
    </dgm:pt>
    <dgm:pt modelId="{D4CF9FDC-12AA-724C-B5E1-C717C7DACD47}" type="pres">
      <dgm:prSet presAssocID="{28C94601-D90E-4E4B-99D3-A2F51F52CF89}" presName="background" presStyleLbl="node0" presStyleIdx="1" presStyleCnt="2"/>
      <dgm:spPr/>
    </dgm:pt>
    <dgm:pt modelId="{A7C93704-F8B1-284A-81E8-C7F5E4DE5E06}" type="pres">
      <dgm:prSet presAssocID="{28C94601-D90E-4E4B-99D3-A2F51F52CF89}" presName="text" presStyleLbl="fgAcc0" presStyleIdx="1" presStyleCnt="2">
        <dgm:presLayoutVars>
          <dgm:chPref val="3"/>
        </dgm:presLayoutVars>
      </dgm:prSet>
      <dgm:spPr/>
    </dgm:pt>
    <dgm:pt modelId="{118A96A7-667E-6743-8E8D-2E85425346E3}" type="pres">
      <dgm:prSet presAssocID="{28C94601-D90E-4E4B-99D3-A2F51F52CF89}" presName="hierChild2" presStyleCnt="0"/>
      <dgm:spPr/>
    </dgm:pt>
  </dgm:ptLst>
  <dgm:cxnLst>
    <dgm:cxn modelId="{A446FD30-C85B-884A-8283-84851141D47D}" type="presOf" srcId="{28C94601-D90E-4E4B-99D3-A2F51F52CF89}" destId="{A7C93704-F8B1-284A-81E8-C7F5E4DE5E06}" srcOrd="0" destOrd="0" presId="urn:microsoft.com/office/officeart/2005/8/layout/hierarchy1"/>
    <dgm:cxn modelId="{E3C39455-809F-794A-8CB5-98C0E48450BA}" type="presOf" srcId="{DC86214B-CE97-4960-A3D5-DD634F1C65E6}" destId="{5CFDF111-D140-DB42-AF88-3A1D423A32A7}" srcOrd="0" destOrd="0" presId="urn:microsoft.com/office/officeart/2005/8/layout/hierarchy1"/>
    <dgm:cxn modelId="{6DA9F259-2D92-400E-8E6F-693EEC879879}" srcId="{DC86214B-CE97-4960-A3D5-DD634F1C65E6}" destId="{58E54BA6-3523-472B-A787-757112932C9F}" srcOrd="0" destOrd="0" parTransId="{3ADC66E4-42C2-44B7-877D-0C6FF3F2ECF3}" sibTransId="{AC4D3C83-B72F-41F6-B675-67565DA957D7}"/>
    <dgm:cxn modelId="{18B066B0-94E4-4050-B4BD-3E0269C26401}" srcId="{DC86214B-CE97-4960-A3D5-DD634F1C65E6}" destId="{28C94601-D90E-4E4B-99D3-A2F51F52CF89}" srcOrd="1" destOrd="0" parTransId="{F82B63A2-9D26-43FC-989E-5F3DE148F5E9}" sibTransId="{A12BF0CB-F3DB-4F35-9C00-99010B154204}"/>
    <dgm:cxn modelId="{AFF5AAE1-316B-9B40-A9CE-15E6152BEAE3}" type="presOf" srcId="{58E54BA6-3523-472B-A787-757112932C9F}" destId="{31D22F73-0985-4846-8F2F-EBDB349ADD5A}" srcOrd="0" destOrd="0" presId="urn:microsoft.com/office/officeart/2005/8/layout/hierarchy1"/>
    <dgm:cxn modelId="{48C1D34E-D1F9-564A-A11B-B7873331EF12}" type="presParOf" srcId="{5CFDF111-D140-DB42-AF88-3A1D423A32A7}" destId="{2A03928C-F29B-AF43-A5A9-04585220A1FA}" srcOrd="0" destOrd="0" presId="urn:microsoft.com/office/officeart/2005/8/layout/hierarchy1"/>
    <dgm:cxn modelId="{AFAF3247-9AC6-B747-963E-6E249BDB2B32}" type="presParOf" srcId="{2A03928C-F29B-AF43-A5A9-04585220A1FA}" destId="{8ABE2F89-3E04-E049-9E96-13DE50542388}" srcOrd="0" destOrd="0" presId="urn:microsoft.com/office/officeart/2005/8/layout/hierarchy1"/>
    <dgm:cxn modelId="{F266A695-59F3-7842-AEC2-61A460399405}" type="presParOf" srcId="{8ABE2F89-3E04-E049-9E96-13DE50542388}" destId="{E26102CA-506C-9249-AEDF-FE20F8E01A79}" srcOrd="0" destOrd="0" presId="urn:microsoft.com/office/officeart/2005/8/layout/hierarchy1"/>
    <dgm:cxn modelId="{F3BFBBF3-C48C-DE44-BD3D-1038FA0132FA}" type="presParOf" srcId="{8ABE2F89-3E04-E049-9E96-13DE50542388}" destId="{31D22F73-0985-4846-8F2F-EBDB349ADD5A}" srcOrd="1" destOrd="0" presId="urn:microsoft.com/office/officeart/2005/8/layout/hierarchy1"/>
    <dgm:cxn modelId="{45B466EC-9A22-C941-B18F-8EDF8BC0929B}" type="presParOf" srcId="{2A03928C-F29B-AF43-A5A9-04585220A1FA}" destId="{413372A6-FBD1-684E-926F-5599BE432C75}" srcOrd="1" destOrd="0" presId="urn:microsoft.com/office/officeart/2005/8/layout/hierarchy1"/>
    <dgm:cxn modelId="{B6D4D191-8246-B645-A25E-9CD6837AE59D}" type="presParOf" srcId="{5CFDF111-D140-DB42-AF88-3A1D423A32A7}" destId="{C6D973AB-DEF2-2C4F-9590-CA0F41D7E417}" srcOrd="1" destOrd="0" presId="urn:microsoft.com/office/officeart/2005/8/layout/hierarchy1"/>
    <dgm:cxn modelId="{BA24164C-1F6B-4D4F-919E-50DDD468EEBA}" type="presParOf" srcId="{C6D973AB-DEF2-2C4F-9590-CA0F41D7E417}" destId="{30856164-AE3F-6E4B-8F8C-6AA5D2322EBC}" srcOrd="0" destOrd="0" presId="urn:microsoft.com/office/officeart/2005/8/layout/hierarchy1"/>
    <dgm:cxn modelId="{438A9E65-88EB-F242-B042-DEC67E9EA91A}" type="presParOf" srcId="{30856164-AE3F-6E4B-8F8C-6AA5D2322EBC}" destId="{D4CF9FDC-12AA-724C-B5E1-C717C7DACD47}" srcOrd="0" destOrd="0" presId="urn:microsoft.com/office/officeart/2005/8/layout/hierarchy1"/>
    <dgm:cxn modelId="{361F448E-0DA0-4A4F-8461-5341A5ED4398}" type="presParOf" srcId="{30856164-AE3F-6E4B-8F8C-6AA5D2322EBC}" destId="{A7C93704-F8B1-284A-81E8-C7F5E4DE5E06}" srcOrd="1" destOrd="0" presId="urn:microsoft.com/office/officeart/2005/8/layout/hierarchy1"/>
    <dgm:cxn modelId="{BCF857BF-E6D7-6F4E-BDC2-19EB45E6E5C7}" type="presParOf" srcId="{C6D973AB-DEF2-2C4F-9590-CA0F41D7E417}" destId="{118A96A7-667E-6743-8E8D-2E85425346E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A7AB5A-E679-49DE-8092-83CCE1DBB7FA}" type="doc">
      <dgm:prSet loTypeId="urn:microsoft.com/office/officeart/2005/8/layout/default" loCatId="list" qsTypeId="urn:microsoft.com/office/officeart/2005/8/quickstyle/simple4" qsCatId="simple" csTypeId="urn:microsoft.com/office/officeart/2005/8/colors/accent5_2" csCatId="accent5" phldr="1"/>
      <dgm:spPr/>
      <dgm:t>
        <a:bodyPr/>
        <a:lstStyle/>
        <a:p>
          <a:endParaRPr lang="en-US"/>
        </a:p>
      </dgm:t>
    </dgm:pt>
    <dgm:pt modelId="{B8AEE57D-19AB-4BF5-ABB0-6A4657F7D229}">
      <dgm:prSet custT="1"/>
      <dgm:spPr/>
      <dgm:t>
        <a:bodyPr/>
        <a:lstStyle/>
        <a:p>
          <a:pPr>
            <a:defRPr b="1"/>
          </a:pPr>
          <a:r>
            <a:rPr lang="en-US" sz="1400" b="0" dirty="0"/>
            <a:t>Project Risk: Project risks identify potential budgetary, schedule, personnel (staffing and organization), resource, stakeholder, and requirements problems and their impact on a software project. </a:t>
          </a:r>
        </a:p>
      </dgm:t>
    </dgm:pt>
    <dgm:pt modelId="{662FC51B-27A3-495C-8C60-87572EEDAE6B}" type="parTrans" cxnId="{CDDB2349-6B8E-44DB-AFF4-790A83722E02}">
      <dgm:prSet/>
      <dgm:spPr/>
      <dgm:t>
        <a:bodyPr/>
        <a:lstStyle/>
        <a:p>
          <a:endParaRPr lang="en-US"/>
        </a:p>
      </dgm:t>
    </dgm:pt>
    <dgm:pt modelId="{CF2C1C3A-FB95-42C1-9756-769C8BCC374C}" type="sibTrans" cxnId="{CDDB2349-6B8E-44DB-AFF4-790A83722E02}">
      <dgm:prSet phldrT="01" phldr="0"/>
      <dgm:spPr/>
      <dgm:t>
        <a:bodyPr/>
        <a:lstStyle/>
        <a:p>
          <a:endParaRPr lang="en-US"/>
        </a:p>
      </dgm:t>
    </dgm:pt>
    <dgm:pt modelId="{B678D202-4FDE-4AF8-ABFD-3FB3ADE69E12}">
      <dgm:prSet custT="1"/>
      <dgm:spPr/>
      <dgm:t>
        <a:bodyPr/>
        <a:lstStyle/>
        <a:p>
          <a:pPr>
            <a:defRPr b="1"/>
          </a:pPr>
          <a:r>
            <a:rPr lang="en-US" sz="1400" b="0" dirty="0"/>
            <a:t>Technical Risk:  Technical risks identify potential design, implementation, interface, verification, and maintenance problems. In addition, specification ambiguity, technical uncertainty, technical obsolescence, and “leading-edge” technology are also risk factors.</a:t>
          </a:r>
        </a:p>
      </dgm:t>
    </dgm:pt>
    <dgm:pt modelId="{4CB5BA06-5D8B-4F72-BC5C-7064217C1097}" type="parTrans" cxnId="{203E6028-8268-4FA1-9265-F349E911E4B4}">
      <dgm:prSet/>
      <dgm:spPr/>
      <dgm:t>
        <a:bodyPr/>
        <a:lstStyle/>
        <a:p>
          <a:endParaRPr lang="en-US"/>
        </a:p>
      </dgm:t>
    </dgm:pt>
    <dgm:pt modelId="{76375226-F17C-4F88-8049-F40902C038A6}" type="sibTrans" cxnId="{203E6028-8268-4FA1-9265-F349E911E4B4}">
      <dgm:prSet phldrT="02" phldr="0"/>
      <dgm:spPr/>
      <dgm:t>
        <a:bodyPr/>
        <a:lstStyle/>
        <a:p>
          <a:endParaRPr lang="en-US"/>
        </a:p>
      </dgm:t>
    </dgm:pt>
    <dgm:pt modelId="{EF6C13E1-2213-49BA-9599-BD7F25CA67A1}">
      <dgm:prSet custT="1"/>
      <dgm:spPr/>
      <dgm:t>
        <a:bodyPr/>
        <a:lstStyle/>
        <a:p>
          <a:pPr>
            <a:defRPr b="1"/>
          </a:pPr>
          <a:r>
            <a:rPr lang="en-US" sz="1400" b="0" dirty="0"/>
            <a:t>Business Risk: Business risks include building a product that no one wants or a product that doesn’t fit the overall business objective, losing support of management or loss of budgetary or personnel commitment</a:t>
          </a:r>
        </a:p>
      </dgm:t>
    </dgm:pt>
    <dgm:pt modelId="{21AB1478-814F-482C-8BE7-21E157C4D934}" type="parTrans" cxnId="{F696B14A-15B0-4EF5-B193-317FCFFEA1BB}">
      <dgm:prSet/>
      <dgm:spPr/>
      <dgm:t>
        <a:bodyPr/>
        <a:lstStyle/>
        <a:p>
          <a:endParaRPr lang="en-US"/>
        </a:p>
      </dgm:t>
    </dgm:pt>
    <dgm:pt modelId="{B5EB946D-6563-4AB9-B109-F475AA4ED58F}" type="sibTrans" cxnId="{F696B14A-15B0-4EF5-B193-317FCFFEA1BB}">
      <dgm:prSet phldrT="03" phldr="0"/>
      <dgm:spPr/>
      <dgm:t>
        <a:bodyPr/>
        <a:lstStyle/>
        <a:p>
          <a:endParaRPr lang="en-US"/>
        </a:p>
      </dgm:t>
    </dgm:pt>
    <dgm:pt modelId="{19A77D2C-0EDD-9D49-B40B-8EF90AB6AE34}">
      <dgm:prSet custT="1"/>
      <dgm:spPr/>
      <dgm:t>
        <a:bodyPr/>
        <a:lstStyle/>
        <a:p>
          <a:pPr>
            <a:defRPr b="1"/>
          </a:pPr>
          <a:r>
            <a:rPr lang="en-US" sz="1400" b="0" i="1" dirty="0"/>
            <a:t>Predictable risk :Predictable risks </a:t>
          </a:r>
          <a:r>
            <a:rPr lang="en-US" sz="1400" b="0" dirty="0"/>
            <a:t>are extrapolated from past project experience </a:t>
          </a:r>
        </a:p>
      </dgm:t>
    </dgm:pt>
    <dgm:pt modelId="{B73B3FBE-7A30-134F-9F85-17683C5F1142}" type="parTrans" cxnId="{E729C688-A09F-BE42-9FF9-1A0166176882}">
      <dgm:prSet/>
      <dgm:spPr/>
      <dgm:t>
        <a:bodyPr/>
        <a:lstStyle/>
        <a:p>
          <a:endParaRPr lang="en-US"/>
        </a:p>
      </dgm:t>
    </dgm:pt>
    <dgm:pt modelId="{D56A9BBA-07A4-534F-B936-010FCE9E0B2D}" type="sibTrans" cxnId="{E729C688-A09F-BE42-9FF9-1A0166176882}">
      <dgm:prSet/>
      <dgm:spPr/>
      <dgm:t>
        <a:bodyPr/>
        <a:lstStyle/>
        <a:p>
          <a:endParaRPr lang="en-US"/>
        </a:p>
      </dgm:t>
    </dgm:pt>
    <dgm:pt modelId="{9B19FF55-F617-944C-83F2-A76E4891BF65}">
      <dgm:prSet custT="1"/>
      <dgm:spPr/>
      <dgm:t>
        <a:bodyPr/>
        <a:lstStyle/>
        <a:p>
          <a:pPr>
            <a:defRPr b="1"/>
          </a:pPr>
          <a:r>
            <a:rPr lang="en-US" sz="1400" b="0" i="1" dirty="0"/>
            <a:t>Unpredictable risk: Unpredictable risks</a:t>
          </a:r>
          <a:r>
            <a:rPr lang="en-US" sz="1400" b="0" dirty="0"/>
            <a:t> can and do occur, but they are extremely difficult to identify in advance</a:t>
          </a:r>
          <a:r>
            <a:rPr lang="en-US" sz="2200" dirty="0"/>
            <a:t>. </a:t>
          </a:r>
          <a:r>
            <a:rPr lang="en-US" sz="2200" i="1" dirty="0"/>
            <a:t> </a:t>
          </a:r>
          <a:endParaRPr lang="en-US" sz="2200" dirty="0"/>
        </a:p>
      </dgm:t>
    </dgm:pt>
    <dgm:pt modelId="{F60B864E-A401-C94A-86ED-A33403C2602D}" type="parTrans" cxnId="{9B2B3DDB-0917-2E44-AB68-BF551BA33913}">
      <dgm:prSet/>
      <dgm:spPr/>
      <dgm:t>
        <a:bodyPr/>
        <a:lstStyle/>
        <a:p>
          <a:endParaRPr lang="en-US"/>
        </a:p>
      </dgm:t>
    </dgm:pt>
    <dgm:pt modelId="{8BF33DFD-8F3C-0D43-B302-FA9EFB145031}" type="sibTrans" cxnId="{9B2B3DDB-0917-2E44-AB68-BF551BA33913}">
      <dgm:prSet/>
      <dgm:spPr/>
      <dgm:t>
        <a:bodyPr/>
        <a:lstStyle/>
        <a:p>
          <a:endParaRPr lang="en-US"/>
        </a:p>
      </dgm:t>
    </dgm:pt>
    <dgm:pt modelId="{B4437FDA-6D6D-884E-899E-7805D0DBB439}" type="pres">
      <dgm:prSet presAssocID="{79A7AB5A-E679-49DE-8092-83CCE1DBB7FA}" presName="diagram" presStyleCnt="0">
        <dgm:presLayoutVars>
          <dgm:dir/>
          <dgm:resizeHandles val="exact"/>
        </dgm:presLayoutVars>
      </dgm:prSet>
      <dgm:spPr/>
    </dgm:pt>
    <dgm:pt modelId="{8F66FAC3-C35A-7241-9BE8-CD7B54E3F1A1}" type="pres">
      <dgm:prSet presAssocID="{B8AEE57D-19AB-4BF5-ABB0-6A4657F7D229}" presName="node" presStyleLbl="node1" presStyleIdx="0" presStyleCnt="5">
        <dgm:presLayoutVars>
          <dgm:bulletEnabled val="1"/>
        </dgm:presLayoutVars>
      </dgm:prSet>
      <dgm:spPr/>
    </dgm:pt>
    <dgm:pt modelId="{0ABE6912-A51A-BB40-A1D3-CA9218765023}" type="pres">
      <dgm:prSet presAssocID="{CF2C1C3A-FB95-42C1-9756-769C8BCC374C}" presName="sibTrans" presStyleCnt="0"/>
      <dgm:spPr/>
    </dgm:pt>
    <dgm:pt modelId="{8FD0D4D1-051B-0C4B-B5B8-4802628F58BB}" type="pres">
      <dgm:prSet presAssocID="{EF6C13E1-2213-49BA-9599-BD7F25CA67A1}" presName="node" presStyleLbl="node1" presStyleIdx="1" presStyleCnt="5">
        <dgm:presLayoutVars>
          <dgm:bulletEnabled val="1"/>
        </dgm:presLayoutVars>
      </dgm:prSet>
      <dgm:spPr/>
    </dgm:pt>
    <dgm:pt modelId="{E6F2A9F6-1A4F-EA4F-8407-713140D974F7}" type="pres">
      <dgm:prSet presAssocID="{B5EB946D-6563-4AB9-B109-F475AA4ED58F}" presName="sibTrans" presStyleCnt="0"/>
      <dgm:spPr/>
    </dgm:pt>
    <dgm:pt modelId="{259940C7-D70E-ED4A-B20D-B04A2EF1008D}" type="pres">
      <dgm:prSet presAssocID="{B678D202-4FDE-4AF8-ABFD-3FB3ADE69E12}" presName="node" presStyleLbl="node1" presStyleIdx="2" presStyleCnt="5">
        <dgm:presLayoutVars>
          <dgm:bulletEnabled val="1"/>
        </dgm:presLayoutVars>
      </dgm:prSet>
      <dgm:spPr/>
    </dgm:pt>
    <dgm:pt modelId="{393F5066-E3F5-3444-BAFB-6F9076EB2BC7}" type="pres">
      <dgm:prSet presAssocID="{76375226-F17C-4F88-8049-F40902C038A6}" presName="sibTrans" presStyleCnt="0"/>
      <dgm:spPr/>
    </dgm:pt>
    <dgm:pt modelId="{1CF3B0C7-7965-C546-BE1F-696C4DD9305D}" type="pres">
      <dgm:prSet presAssocID="{19A77D2C-0EDD-9D49-B40B-8EF90AB6AE34}" presName="node" presStyleLbl="node1" presStyleIdx="3" presStyleCnt="5">
        <dgm:presLayoutVars>
          <dgm:bulletEnabled val="1"/>
        </dgm:presLayoutVars>
      </dgm:prSet>
      <dgm:spPr/>
    </dgm:pt>
    <dgm:pt modelId="{2E1F89EF-0179-B34A-B0CD-A0A267F3009C}" type="pres">
      <dgm:prSet presAssocID="{D56A9BBA-07A4-534F-B936-010FCE9E0B2D}" presName="sibTrans" presStyleCnt="0"/>
      <dgm:spPr/>
    </dgm:pt>
    <dgm:pt modelId="{5DCAE4A4-73C3-BF4E-A606-51789AC9F891}" type="pres">
      <dgm:prSet presAssocID="{9B19FF55-F617-944C-83F2-A76E4891BF65}" presName="node" presStyleLbl="node1" presStyleIdx="4" presStyleCnt="5">
        <dgm:presLayoutVars>
          <dgm:bulletEnabled val="1"/>
        </dgm:presLayoutVars>
      </dgm:prSet>
      <dgm:spPr/>
    </dgm:pt>
  </dgm:ptLst>
  <dgm:cxnLst>
    <dgm:cxn modelId="{BA6CA023-4D25-7147-8C38-3285737015A7}" type="presOf" srcId="{79A7AB5A-E679-49DE-8092-83CCE1DBB7FA}" destId="{B4437FDA-6D6D-884E-899E-7805D0DBB439}" srcOrd="0" destOrd="0" presId="urn:microsoft.com/office/officeart/2005/8/layout/default"/>
    <dgm:cxn modelId="{203E6028-8268-4FA1-9265-F349E911E4B4}" srcId="{79A7AB5A-E679-49DE-8092-83CCE1DBB7FA}" destId="{B678D202-4FDE-4AF8-ABFD-3FB3ADE69E12}" srcOrd="2" destOrd="0" parTransId="{4CB5BA06-5D8B-4F72-BC5C-7064217C1097}" sibTransId="{76375226-F17C-4F88-8049-F40902C038A6}"/>
    <dgm:cxn modelId="{3EDD3F34-90DC-7B4A-84D3-3D7692EB2379}" type="presOf" srcId="{19A77D2C-0EDD-9D49-B40B-8EF90AB6AE34}" destId="{1CF3B0C7-7965-C546-BE1F-696C4DD9305D}" srcOrd="0" destOrd="0" presId="urn:microsoft.com/office/officeart/2005/8/layout/default"/>
    <dgm:cxn modelId="{CDDB2349-6B8E-44DB-AFF4-790A83722E02}" srcId="{79A7AB5A-E679-49DE-8092-83CCE1DBB7FA}" destId="{B8AEE57D-19AB-4BF5-ABB0-6A4657F7D229}" srcOrd="0" destOrd="0" parTransId="{662FC51B-27A3-495C-8C60-87572EEDAE6B}" sibTransId="{CF2C1C3A-FB95-42C1-9756-769C8BCC374C}"/>
    <dgm:cxn modelId="{F696B14A-15B0-4EF5-B193-317FCFFEA1BB}" srcId="{79A7AB5A-E679-49DE-8092-83CCE1DBB7FA}" destId="{EF6C13E1-2213-49BA-9599-BD7F25CA67A1}" srcOrd="1" destOrd="0" parTransId="{21AB1478-814F-482C-8BE7-21E157C4D934}" sibTransId="{B5EB946D-6563-4AB9-B109-F475AA4ED58F}"/>
    <dgm:cxn modelId="{972E577B-AD59-0F43-A6E1-E7166B237A03}" type="presOf" srcId="{B8AEE57D-19AB-4BF5-ABB0-6A4657F7D229}" destId="{8F66FAC3-C35A-7241-9BE8-CD7B54E3F1A1}" srcOrd="0" destOrd="0" presId="urn:microsoft.com/office/officeart/2005/8/layout/default"/>
    <dgm:cxn modelId="{E729C688-A09F-BE42-9FF9-1A0166176882}" srcId="{79A7AB5A-E679-49DE-8092-83CCE1DBB7FA}" destId="{19A77D2C-0EDD-9D49-B40B-8EF90AB6AE34}" srcOrd="3" destOrd="0" parTransId="{B73B3FBE-7A30-134F-9F85-17683C5F1142}" sibTransId="{D56A9BBA-07A4-534F-B936-010FCE9E0B2D}"/>
    <dgm:cxn modelId="{83EEDACB-5D0C-E64E-A21D-B0F9680404D4}" type="presOf" srcId="{B678D202-4FDE-4AF8-ABFD-3FB3ADE69E12}" destId="{259940C7-D70E-ED4A-B20D-B04A2EF1008D}" srcOrd="0" destOrd="0" presId="urn:microsoft.com/office/officeart/2005/8/layout/default"/>
    <dgm:cxn modelId="{CC4FACCC-4537-8E4B-82B0-7133CA0C89FB}" type="presOf" srcId="{EF6C13E1-2213-49BA-9599-BD7F25CA67A1}" destId="{8FD0D4D1-051B-0C4B-B5B8-4802628F58BB}" srcOrd="0" destOrd="0" presId="urn:microsoft.com/office/officeart/2005/8/layout/default"/>
    <dgm:cxn modelId="{B0ACD4D7-828F-A44D-857A-4B78DBF4BEDC}" type="presOf" srcId="{9B19FF55-F617-944C-83F2-A76E4891BF65}" destId="{5DCAE4A4-73C3-BF4E-A606-51789AC9F891}" srcOrd="0" destOrd="0" presId="urn:microsoft.com/office/officeart/2005/8/layout/default"/>
    <dgm:cxn modelId="{9B2B3DDB-0917-2E44-AB68-BF551BA33913}" srcId="{79A7AB5A-E679-49DE-8092-83CCE1DBB7FA}" destId="{9B19FF55-F617-944C-83F2-A76E4891BF65}" srcOrd="4" destOrd="0" parTransId="{F60B864E-A401-C94A-86ED-A33403C2602D}" sibTransId="{8BF33DFD-8F3C-0D43-B302-FA9EFB145031}"/>
    <dgm:cxn modelId="{424C3CB5-C7A5-B840-BF46-BA58118C0BE4}" type="presParOf" srcId="{B4437FDA-6D6D-884E-899E-7805D0DBB439}" destId="{8F66FAC3-C35A-7241-9BE8-CD7B54E3F1A1}" srcOrd="0" destOrd="0" presId="urn:microsoft.com/office/officeart/2005/8/layout/default"/>
    <dgm:cxn modelId="{F2FDB55C-CD07-E246-8169-2B034C58D049}" type="presParOf" srcId="{B4437FDA-6D6D-884E-899E-7805D0DBB439}" destId="{0ABE6912-A51A-BB40-A1D3-CA9218765023}" srcOrd="1" destOrd="0" presId="urn:microsoft.com/office/officeart/2005/8/layout/default"/>
    <dgm:cxn modelId="{8DA0F13D-ADD4-7D46-B33B-6243E9B9DF98}" type="presParOf" srcId="{B4437FDA-6D6D-884E-899E-7805D0DBB439}" destId="{8FD0D4D1-051B-0C4B-B5B8-4802628F58BB}" srcOrd="2" destOrd="0" presId="urn:microsoft.com/office/officeart/2005/8/layout/default"/>
    <dgm:cxn modelId="{EA3CED0D-14EF-6F44-A395-D053A867B0C7}" type="presParOf" srcId="{B4437FDA-6D6D-884E-899E-7805D0DBB439}" destId="{E6F2A9F6-1A4F-EA4F-8407-713140D974F7}" srcOrd="3" destOrd="0" presId="urn:microsoft.com/office/officeart/2005/8/layout/default"/>
    <dgm:cxn modelId="{7F0620BC-3F97-BA49-954A-3D95B0E62564}" type="presParOf" srcId="{B4437FDA-6D6D-884E-899E-7805D0DBB439}" destId="{259940C7-D70E-ED4A-B20D-B04A2EF1008D}" srcOrd="4" destOrd="0" presId="urn:microsoft.com/office/officeart/2005/8/layout/default"/>
    <dgm:cxn modelId="{8419E8EB-0E8F-544F-AA5F-40D140B99AFA}" type="presParOf" srcId="{B4437FDA-6D6D-884E-899E-7805D0DBB439}" destId="{393F5066-E3F5-3444-BAFB-6F9076EB2BC7}" srcOrd="5" destOrd="0" presId="urn:microsoft.com/office/officeart/2005/8/layout/default"/>
    <dgm:cxn modelId="{F7787BC3-F7D7-794F-B2EA-61F40A70E249}" type="presParOf" srcId="{B4437FDA-6D6D-884E-899E-7805D0DBB439}" destId="{1CF3B0C7-7965-C546-BE1F-696C4DD9305D}" srcOrd="6" destOrd="0" presId="urn:microsoft.com/office/officeart/2005/8/layout/default"/>
    <dgm:cxn modelId="{A411639A-DC42-8D43-9C20-F2300112609F}" type="presParOf" srcId="{B4437FDA-6D6D-884E-899E-7805D0DBB439}" destId="{2E1F89EF-0179-B34A-B0CD-A0A267F3009C}" srcOrd="7" destOrd="0" presId="urn:microsoft.com/office/officeart/2005/8/layout/default"/>
    <dgm:cxn modelId="{DA3FFA59-3AD7-694A-9B23-B2EE492601D8}" type="presParOf" srcId="{B4437FDA-6D6D-884E-899E-7805D0DBB439}" destId="{5DCAE4A4-73C3-BF4E-A606-51789AC9F891}"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7855D75-27C7-40F6-81CA-D8865A8D26AE}"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6B005EB-F981-4561-A084-F7448B27357C}">
      <dgm:prSet custT="1"/>
      <dgm:spPr/>
      <dgm:t>
        <a:bodyPr/>
        <a:lstStyle/>
        <a:p>
          <a:pPr>
            <a:lnSpc>
              <a:spcPct val="100000"/>
            </a:lnSpc>
          </a:pPr>
          <a:r>
            <a:rPr lang="en-US" sz="1600"/>
            <a:t>Risk Assessment attempts to rate each risk in two ways— (1) the likelihood or probability that the risk is real and (2) the consequences of the problems associated with the risk, should it occur.</a:t>
          </a:r>
          <a:endParaRPr lang="en-US" sz="1600" dirty="0"/>
        </a:p>
      </dgm:t>
    </dgm:pt>
    <dgm:pt modelId="{BAD4FC4F-01B3-44CE-A28F-0728C70D7110}" type="parTrans" cxnId="{7E8805DD-5BAA-4A1D-A898-36F91CE7ABFE}">
      <dgm:prSet/>
      <dgm:spPr/>
      <dgm:t>
        <a:bodyPr/>
        <a:lstStyle/>
        <a:p>
          <a:endParaRPr lang="en-US"/>
        </a:p>
      </dgm:t>
    </dgm:pt>
    <dgm:pt modelId="{BCCFFF8D-4A00-42FF-A96C-6A9967E1DC8A}" type="sibTrans" cxnId="{7E8805DD-5BAA-4A1D-A898-36F91CE7ABFE}">
      <dgm:prSet/>
      <dgm:spPr/>
      <dgm:t>
        <a:bodyPr/>
        <a:lstStyle/>
        <a:p>
          <a:endParaRPr lang="en-US"/>
        </a:p>
      </dgm:t>
    </dgm:pt>
    <dgm:pt modelId="{F22C2D5B-6874-4FA3-8111-7C20B4DB9061}">
      <dgm:prSet custT="1"/>
      <dgm:spPr/>
      <dgm:t>
        <a:bodyPr/>
        <a:lstStyle/>
        <a:p>
          <a:pPr>
            <a:lnSpc>
              <a:spcPct val="100000"/>
            </a:lnSpc>
          </a:pPr>
          <a:r>
            <a:rPr lang="en-US" sz="1600"/>
            <a:t>Three factors affect the consequences that are likely if a risk does occur: its nature, its scope, and its timing. </a:t>
          </a:r>
          <a:endParaRPr lang="en-US" sz="1600" dirty="0"/>
        </a:p>
      </dgm:t>
    </dgm:pt>
    <dgm:pt modelId="{13781BE1-68FF-4753-AEB3-16E02DA98E4E}" type="parTrans" cxnId="{B0D63596-84A9-459B-9E66-D30FB7C85402}">
      <dgm:prSet/>
      <dgm:spPr/>
      <dgm:t>
        <a:bodyPr/>
        <a:lstStyle/>
        <a:p>
          <a:endParaRPr lang="en-US"/>
        </a:p>
      </dgm:t>
    </dgm:pt>
    <dgm:pt modelId="{88DD068C-7E53-4362-B412-8BC3C1E1999F}" type="sibTrans" cxnId="{B0D63596-84A9-459B-9E66-D30FB7C85402}">
      <dgm:prSet/>
      <dgm:spPr/>
      <dgm:t>
        <a:bodyPr/>
        <a:lstStyle/>
        <a:p>
          <a:endParaRPr lang="en-US"/>
        </a:p>
      </dgm:t>
    </dgm:pt>
    <dgm:pt modelId="{1230B2DD-B3A5-417F-A824-3F08B989A321}">
      <dgm:prSet custT="1"/>
      <dgm:spPr/>
      <dgm:t>
        <a:bodyPr/>
        <a:lstStyle/>
        <a:p>
          <a:pPr>
            <a:lnSpc>
              <a:spcPct val="100000"/>
            </a:lnSpc>
          </a:pPr>
          <a:r>
            <a:rPr lang="en-US" sz="1600"/>
            <a:t>The overall risk exposure RE is determined using the following relationship</a:t>
          </a:r>
          <a:endParaRPr lang="en-US" sz="1600" dirty="0"/>
        </a:p>
      </dgm:t>
    </dgm:pt>
    <dgm:pt modelId="{93A9D12D-D904-4B23-A314-83A596022BBE}" type="parTrans" cxnId="{9A7BCE96-7089-486A-97BA-332115874EE6}">
      <dgm:prSet/>
      <dgm:spPr/>
      <dgm:t>
        <a:bodyPr/>
        <a:lstStyle/>
        <a:p>
          <a:endParaRPr lang="en-US"/>
        </a:p>
      </dgm:t>
    </dgm:pt>
    <dgm:pt modelId="{D12B5C4B-2A04-4D38-8E5F-603ACD338DBC}" type="sibTrans" cxnId="{9A7BCE96-7089-486A-97BA-332115874EE6}">
      <dgm:prSet/>
      <dgm:spPr/>
      <dgm:t>
        <a:bodyPr/>
        <a:lstStyle/>
        <a:p>
          <a:endParaRPr lang="en-US"/>
        </a:p>
      </dgm:t>
    </dgm:pt>
    <dgm:pt modelId="{80FAA479-7246-4D43-ABB5-DFAC697C730A}">
      <dgm:prSet custT="1"/>
      <dgm:spPr/>
      <dgm:t>
        <a:bodyPr/>
        <a:lstStyle/>
        <a:p>
          <a:pPr>
            <a:lnSpc>
              <a:spcPct val="100000"/>
            </a:lnSpc>
          </a:pPr>
          <a:r>
            <a:rPr lang="en-US" sz="1600"/>
            <a:t>RE = P x C </a:t>
          </a:r>
          <a:endParaRPr lang="en-US" sz="1600" dirty="0"/>
        </a:p>
      </dgm:t>
    </dgm:pt>
    <dgm:pt modelId="{18E27C94-7E2F-4771-811D-8035D904C89A}" type="parTrans" cxnId="{43A87088-CE04-4A95-B478-DA695F23A38B}">
      <dgm:prSet/>
      <dgm:spPr/>
      <dgm:t>
        <a:bodyPr/>
        <a:lstStyle/>
        <a:p>
          <a:endParaRPr lang="en-US"/>
        </a:p>
      </dgm:t>
    </dgm:pt>
    <dgm:pt modelId="{90328444-DA21-409D-BC5C-CB61341782DA}" type="sibTrans" cxnId="{43A87088-CE04-4A95-B478-DA695F23A38B}">
      <dgm:prSet/>
      <dgm:spPr/>
      <dgm:t>
        <a:bodyPr/>
        <a:lstStyle/>
        <a:p>
          <a:endParaRPr lang="en-US"/>
        </a:p>
      </dgm:t>
    </dgm:pt>
    <dgm:pt modelId="{C6F11139-5A4C-477E-A61C-42C3B26EBD9A}">
      <dgm:prSet custT="1"/>
      <dgm:spPr/>
      <dgm:t>
        <a:bodyPr/>
        <a:lstStyle/>
        <a:p>
          <a:pPr>
            <a:lnSpc>
              <a:spcPct val="100000"/>
            </a:lnSpc>
          </a:pPr>
          <a:r>
            <a:rPr lang="en-US" sz="1600"/>
            <a:t>where P is the probability of occurrence for a risk, and C is the cost to the project should the risk occur</a:t>
          </a:r>
          <a:endParaRPr lang="en-US" sz="1600" dirty="0"/>
        </a:p>
      </dgm:t>
    </dgm:pt>
    <dgm:pt modelId="{E1375CEB-AEE1-4207-BF5E-A840BA514F35}" type="parTrans" cxnId="{F35BD16F-CC2E-400C-9851-FB0DDEAF950F}">
      <dgm:prSet/>
      <dgm:spPr/>
      <dgm:t>
        <a:bodyPr/>
        <a:lstStyle/>
        <a:p>
          <a:endParaRPr lang="en-US"/>
        </a:p>
      </dgm:t>
    </dgm:pt>
    <dgm:pt modelId="{5879C370-F377-47A6-8CB7-E371E152FE7A}" type="sibTrans" cxnId="{F35BD16F-CC2E-400C-9851-FB0DDEAF950F}">
      <dgm:prSet/>
      <dgm:spPr/>
      <dgm:t>
        <a:bodyPr/>
        <a:lstStyle/>
        <a:p>
          <a:endParaRPr lang="en-US"/>
        </a:p>
      </dgm:t>
    </dgm:pt>
    <dgm:pt modelId="{CD72C2FE-6F9F-41D6-B570-05E115321B72}" type="pres">
      <dgm:prSet presAssocID="{A7855D75-27C7-40F6-81CA-D8865A8D26AE}" presName="root" presStyleCnt="0">
        <dgm:presLayoutVars>
          <dgm:dir/>
          <dgm:resizeHandles val="exact"/>
        </dgm:presLayoutVars>
      </dgm:prSet>
      <dgm:spPr/>
    </dgm:pt>
    <dgm:pt modelId="{641654DE-C36B-497D-98B7-BC3760BE8DC1}" type="pres">
      <dgm:prSet presAssocID="{E6B005EB-F981-4561-A084-F7448B27357C}" presName="compNode" presStyleCnt="0"/>
      <dgm:spPr/>
    </dgm:pt>
    <dgm:pt modelId="{1F2B1F02-F067-4D77-8367-D40445BE8917}" type="pres">
      <dgm:prSet presAssocID="{E6B005EB-F981-4561-A084-F7448B27357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ce"/>
        </a:ext>
      </dgm:extLst>
    </dgm:pt>
    <dgm:pt modelId="{E9C81C3F-F8A1-4BE1-9CF9-4C421B79D442}" type="pres">
      <dgm:prSet presAssocID="{E6B005EB-F981-4561-A084-F7448B27357C}" presName="spaceRect" presStyleCnt="0"/>
      <dgm:spPr/>
    </dgm:pt>
    <dgm:pt modelId="{23337CC8-B175-4375-98CD-6A3C90487482}" type="pres">
      <dgm:prSet presAssocID="{E6B005EB-F981-4561-A084-F7448B27357C}" presName="textRect" presStyleLbl="revTx" presStyleIdx="0" presStyleCnt="5" custScaleX="141652" custScaleY="120690">
        <dgm:presLayoutVars>
          <dgm:chMax val="1"/>
          <dgm:chPref val="1"/>
        </dgm:presLayoutVars>
      </dgm:prSet>
      <dgm:spPr/>
    </dgm:pt>
    <dgm:pt modelId="{B8E5A60F-7971-42C7-9EC7-9E002FBE82EF}" type="pres">
      <dgm:prSet presAssocID="{BCCFFF8D-4A00-42FF-A96C-6A9967E1DC8A}" presName="sibTrans" presStyleCnt="0"/>
      <dgm:spPr/>
    </dgm:pt>
    <dgm:pt modelId="{FA7FC1DC-5DF6-42B3-AE60-682B801454C8}" type="pres">
      <dgm:prSet presAssocID="{F22C2D5B-6874-4FA3-8111-7C20B4DB9061}" presName="compNode" presStyleCnt="0"/>
      <dgm:spPr/>
    </dgm:pt>
    <dgm:pt modelId="{E45F0640-AB7C-442C-A308-6C59F0FBBD31}" type="pres">
      <dgm:prSet presAssocID="{F22C2D5B-6874-4FA3-8111-7C20B4DB906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5403664A-193C-4BAA-A499-4DE8B0BC0951}" type="pres">
      <dgm:prSet presAssocID="{F22C2D5B-6874-4FA3-8111-7C20B4DB9061}" presName="spaceRect" presStyleCnt="0"/>
      <dgm:spPr/>
    </dgm:pt>
    <dgm:pt modelId="{507038B4-C093-473E-B160-247F5423A54F}" type="pres">
      <dgm:prSet presAssocID="{F22C2D5B-6874-4FA3-8111-7C20B4DB9061}" presName="textRect" presStyleLbl="revTx" presStyleIdx="1" presStyleCnt="5" custScaleX="103125" custScaleY="112673">
        <dgm:presLayoutVars>
          <dgm:chMax val="1"/>
          <dgm:chPref val="1"/>
        </dgm:presLayoutVars>
      </dgm:prSet>
      <dgm:spPr/>
    </dgm:pt>
    <dgm:pt modelId="{EB47A62C-9E85-4675-8DEB-F4A40F46A848}" type="pres">
      <dgm:prSet presAssocID="{88DD068C-7E53-4362-B412-8BC3C1E1999F}" presName="sibTrans" presStyleCnt="0"/>
      <dgm:spPr/>
    </dgm:pt>
    <dgm:pt modelId="{A2606D91-766A-46C6-AF12-E4124F42BA55}" type="pres">
      <dgm:prSet presAssocID="{1230B2DD-B3A5-417F-A824-3F08B989A321}" presName="compNode" presStyleCnt="0"/>
      <dgm:spPr/>
    </dgm:pt>
    <dgm:pt modelId="{7B026B7B-16DF-4510-BD77-314674C7EECB}" type="pres">
      <dgm:prSet presAssocID="{1230B2DD-B3A5-417F-A824-3F08B989A32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rning"/>
        </a:ext>
      </dgm:extLst>
    </dgm:pt>
    <dgm:pt modelId="{6F27684C-B0F7-4674-922E-9DD99E57A305}" type="pres">
      <dgm:prSet presAssocID="{1230B2DD-B3A5-417F-A824-3F08B989A321}" presName="spaceRect" presStyleCnt="0"/>
      <dgm:spPr/>
    </dgm:pt>
    <dgm:pt modelId="{68007402-C168-45A9-9529-16E05784EFE2}" type="pres">
      <dgm:prSet presAssocID="{1230B2DD-B3A5-417F-A824-3F08B989A321}" presName="textRect" presStyleLbl="revTx" presStyleIdx="2" presStyleCnt="5">
        <dgm:presLayoutVars>
          <dgm:chMax val="1"/>
          <dgm:chPref val="1"/>
        </dgm:presLayoutVars>
      </dgm:prSet>
      <dgm:spPr/>
    </dgm:pt>
    <dgm:pt modelId="{836FA543-1AEB-4740-A8C8-0622EC269234}" type="pres">
      <dgm:prSet presAssocID="{D12B5C4B-2A04-4D38-8E5F-603ACD338DBC}" presName="sibTrans" presStyleCnt="0"/>
      <dgm:spPr/>
    </dgm:pt>
    <dgm:pt modelId="{0D05938D-D624-42B8-873E-4D148AD6C416}" type="pres">
      <dgm:prSet presAssocID="{80FAA479-7246-4D43-ABB5-DFAC697C730A}" presName="compNode" presStyleCnt="0"/>
      <dgm:spPr/>
    </dgm:pt>
    <dgm:pt modelId="{9E85CEAD-3813-48F3-AC2E-26C5C85A3550}" type="pres">
      <dgm:prSet presAssocID="{80FAA479-7246-4D43-ABB5-DFAC697C730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5D70E4A5-16B0-4977-880C-E9FA63DE675F}" type="pres">
      <dgm:prSet presAssocID="{80FAA479-7246-4D43-ABB5-DFAC697C730A}" presName="spaceRect" presStyleCnt="0"/>
      <dgm:spPr/>
    </dgm:pt>
    <dgm:pt modelId="{08DE87F5-0CB2-4886-9892-E894C054962D}" type="pres">
      <dgm:prSet presAssocID="{80FAA479-7246-4D43-ABB5-DFAC697C730A}" presName="textRect" presStyleLbl="revTx" presStyleIdx="3" presStyleCnt="5">
        <dgm:presLayoutVars>
          <dgm:chMax val="1"/>
          <dgm:chPref val="1"/>
        </dgm:presLayoutVars>
      </dgm:prSet>
      <dgm:spPr/>
    </dgm:pt>
    <dgm:pt modelId="{37F4BB53-2816-45AF-86F4-DD90C972C08C}" type="pres">
      <dgm:prSet presAssocID="{90328444-DA21-409D-BC5C-CB61341782DA}" presName="sibTrans" presStyleCnt="0"/>
      <dgm:spPr/>
    </dgm:pt>
    <dgm:pt modelId="{45E4A1CF-4CF2-411E-A554-D8EDEF318BAA}" type="pres">
      <dgm:prSet presAssocID="{C6F11139-5A4C-477E-A61C-42C3B26EBD9A}" presName="compNode" presStyleCnt="0"/>
      <dgm:spPr/>
    </dgm:pt>
    <dgm:pt modelId="{323671A6-AF3A-498B-A602-74283D3DAF0D}" type="pres">
      <dgm:prSet presAssocID="{C6F11139-5A4C-477E-A61C-42C3B26EBD9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oney"/>
        </a:ext>
      </dgm:extLst>
    </dgm:pt>
    <dgm:pt modelId="{1752DD00-0950-4271-82EF-BA3C39194341}" type="pres">
      <dgm:prSet presAssocID="{C6F11139-5A4C-477E-A61C-42C3B26EBD9A}" presName="spaceRect" presStyleCnt="0"/>
      <dgm:spPr/>
    </dgm:pt>
    <dgm:pt modelId="{F088182A-20E6-45E9-BA1B-1B50C7394CAB}" type="pres">
      <dgm:prSet presAssocID="{C6F11139-5A4C-477E-A61C-42C3B26EBD9A}" presName="textRect" presStyleLbl="revTx" presStyleIdx="4" presStyleCnt="5" custScaleX="125929">
        <dgm:presLayoutVars>
          <dgm:chMax val="1"/>
          <dgm:chPref val="1"/>
        </dgm:presLayoutVars>
      </dgm:prSet>
      <dgm:spPr/>
    </dgm:pt>
  </dgm:ptLst>
  <dgm:cxnLst>
    <dgm:cxn modelId="{7A841F1A-995D-A14D-A435-F22C66F5F2F3}" type="presOf" srcId="{C6F11139-5A4C-477E-A61C-42C3B26EBD9A}" destId="{F088182A-20E6-45E9-BA1B-1B50C7394CAB}" srcOrd="0" destOrd="0" presId="urn:microsoft.com/office/officeart/2018/2/layout/IconLabelList"/>
    <dgm:cxn modelId="{B74A1146-3232-EE48-89D0-1705F6950AFB}" type="presOf" srcId="{E6B005EB-F981-4561-A084-F7448B27357C}" destId="{23337CC8-B175-4375-98CD-6A3C90487482}" srcOrd="0" destOrd="0" presId="urn:microsoft.com/office/officeart/2018/2/layout/IconLabelList"/>
    <dgm:cxn modelId="{32FE0F58-0C22-2C49-9A88-A4433B2D56D0}" type="presOf" srcId="{1230B2DD-B3A5-417F-A824-3F08B989A321}" destId="{68007402-C168-45A9-9529-16E05784EFE2}" srcOrd="0" destOrd="0" presId="urn:microsoft.com/office/officeart/2018/2/layout/IconLabelList"/>
    <dgm:cxn modelId="{4DA8306C-8B1C-1A40-BF39-77C39D358E85}" type="presOf" srcId="{A7855D75-27C7-40F6-81CA-D8865A8D26AE}" destId="{CD72C2FE-6F9F-41D6-B570-05E115321B72}" srcOrd="0" destOrd="0" presId="urn:microsoft.com/office/officeart/2018/2/layout/IconLabelList"/>
    <dgm:cxn modelId="{F35BD16F-CC2E-400C-9851-FB0DDEAF950F}" srcId="{A7855D75-27C7-40F6-81CA-D8865A8D26AE}" destId="{C6F11139-5A4C-477E-A61C-42C3B26EBD9A}" srcOrd="4" destOrd="0" parTransId="{E1375CEB-AEE1-4207-BF5E-A840BA514F35}" sibTransId="{5879C370-F377-47A6-8CB7-E371E152FE7A}"/>
    <dgm:cxn modelId="{D073B676-16AB-6B43-A496-A6D68DA296B6}" type="presOf" srcId="{F22C2D5B-6874-4FA3-8111-7C20B4DB9061}" destId="{507038B4-C093-473E-B160-247F5423A54F}" srcOrd="0" destOrd="0" presId="urn:microsoft.com/office/officeart/2018/2/layout/IconLabelList"/>
    <dgm:cxn modelId="{43A87088-CE04-4A95-B478-DA695F23A38B}" srcId="{A7855D75-27C7-40F6-81CA-D8865A8D26AE}" destId="{80FAA479-7246-4D43-ABB5-DFAC697C730A}" srcOrd="3" destOrd="0" parTransId="{18E27C94-7E2F-4771-811D-8035D904C89A}" sibTransId="{90328444-DA21-409D-BC5C-CB61341782DA}"/>
    <dgm:cxn modelId="{B0D63596-84A9-459B-9E66-D30FB7C85402}" srcId="{A7855D75-27C7-40F6-81CA-D8865A8D26AE}" destId="{F22C2D5B-6874-4FA3-8111-7C20B4DB9061}" srcOrd="1" destOrd="0" parTransId="{13781BE1-68FF-4753-AEB3-16E02DA98E4E}" sibTransId="{88DD068C-7E53-4362-B412-8BC3C1E1999F}"/>
    <dgm:cxn modelId="{9A7BCE96-7089-486A-97BA-332115874EE6}" srcId="{A7855D75-27C7-40F6-81CA-D8865A8D26AE}" destId="{1230B2DD-B3A5-417F-A824-3F08B989A321}" srcOrd="2" destOrd="0" parTransId="{93A9D12D-D904-4B23-A314-83A596022BBE}" sibTransId="{D12B5C4B-2A04-4D38-8E5F-603ACD338DBC}"/>
    <dgm:cxn modelId="{7E8805DD-5BAA-4A1D-A898-36F91CE7ABFE}" srcId="{A7855D75-27C7-40F6-81CA-D8865A8D26AE}" destId="{E6B005EB-F981-4561-A084-F7448B27357C}" srcOrd="0" destOrd="0" parTransId="{BAD4FC4F-01B3-44CE-A28F-0728C70D7110}" sibTransId="{BCCFFF8D-4A00-42FF-A96C-6A9967E1DC8A}"/>
    <dgm:cxn modelId="{49B190ED-05F4-3D40-A91E-6B79734B3C93}" type="presOf" srcId="{80FAA479-7246-4D43-ABB5-DFAC697C730A}" destId="{08DE87F5-0CB2-4886-9892-E894C054962D}" srcOrd="0" destOrd="0" presId="urn:microsoft.com/office/officeart/2018/2/layout/IconLabelList"/>
    <dgm:cxn modelId="{D8E85F52-2179-F048-8EA0-1CCD17657A5F}" type="presParOf" srcId="{CD72C2FE-6F9F-41D6-B570-05E115321B72}" destId="{641654DE-C36B-497D-98B7-BC3760BE8DC1}" srcOrd="0" destOrd="0" presId="urn:microsoft.com/office/officeart/2018/2/layout/IconLabelList"/>
    <dgm:cxn modelId="{369EBF58-E001-E141-9E2D-408FBAB47E80}" type="presParOf" srcId="{641654DE-C36B-497D-98B7-BC3760BE8DC1}" destId="{1F2B1F02-F067-4D77-8367-D40445BE8917}" srcOrd="0" destOrd="0" presId="urn:microsoft.com/office/officeart/2018/2/layout/IconLabelList"/>
    <dgm:cxn modelId="{B2C72B5A-CDBE-B543-913E-50A1926CBA74}" type="presParOf" srcId="{641654DE-C36B-497D-98B7-BC3760BE8DC1}" destId="{E9C81C3F-F8A1-4BE1-9CF9-4C421B79D442}" srcOrd="1" destOrd="0" presId="urn:microsoft.com/office/officeart/2018/2/layout/IconLabelList"/>
    <dgm:cxn modelId="{799F0417-B2E7-E240-AD46-8840E160E080}" type="presParOf" srcId="{641654DE-C36B-497D-98B7-BC3760BE8DC1}" destId="{23337CC8-B175-4375-98CD-6A3C90487482}" srcOrd="2" destOrd="0" presId="urn:microsoft.com/office/officeart/2018/2/layout/IconLabelList"/>
    <dgm:cxn modelId="{7FCD6440-5969-0B4F-9CAE-0205F55487D5}" type="presParOf" srcId="{CD72C2FE-6F9F-41D6-B570-05E115321B72}" destId="{B8E5A60F-7971-42C7-9EC7-9E002FBE82EF}" srcOrd="1" destOrd="0" presId="urn:microsoft.com/office/officeart/2018/2/layout/IconLabelList"/>
    <dgm:cxn modelId="{4BEAF223-BDD8-7F42-AC50-1C1ECF4D4CD6}" type="presParOf" srcId="{CD72C2FE-6F9F-41D6-B570-05E115321B72}" destId="{FA7FC1DC-5DF6-42B3-AE60-682B801454C8}" srcOrd="2" destOrd="0" presId="urn:microsoft.com/office/officeart/2018/2/layout/IconLabelList"/>
    <dgm:cxn modelId="{BB21F506-00BC-AD45-86D8-F9674DDCCAF5}" type="presParOf" srcId="{FA7FC1DC-5DF6-42B3-AE60-682B801454C8}" destId="{E45F0640-AB7C-442C-A308-6C59F0FBBD31}" srcOrd="0" destOrd="0" presId="urn:microsoft.com/office/officeart/2018/2/layout/IconLabelList"/>
    <dgm:cxn modelId="{CBCE274E-0FA0-644A-ADCA-2EE851C4D2EC}" type="presParOf" srcId="{FA7FC1DC-5DF6-42B3-AE60-682B801454C8}" destId="{5403664A-193C-4BAA-A499-4DE8B0BC0951}" srcOrd="1" destOrd="0" presId="urn:microsoft.com/office/officeart/2018/2/layout/IconLabelList"/>
    <dgm:cxn modelId="{7CBD109F-1889-FF48-AEF6-B72F037DAC6E}" type="presParOf" srcId="{FA7FC1DC-5DF6-42B3-AE60-682B801454C8}" destId="{507038B4-C093-473E-B160-247F5423A54F}" srcOrd="2" destOrd="0" presId="urn:microsoft.com/office/officeart/2018/2/layout/IconLabelList"/>
    <dgm:cxn modelId="{DBFA19AD-A179-0741-A3CF-B14E5A725CA7}" type="presParOf" srcId="{CD72C2FE-6F9F-41D6-B570-05E115321B72}" destId="{EB47A62C-9E85-4675-8DEB-F4A40F46A848}" srcOrd="3" destOrd="0" presId="urn:microsoft.com/office/officeart/2018/2/layout/IconLabelList"/>
    <dgm:cxn modelId="{6AD3D7BF-1634-0C4F-A82F-A992F291887C}" type="presParOf" srcId="{CD72C2FE-6F9F-41D6-B570-05E115321B72}" destId="{A2606D91-766A-46C6-AF12-E4124F42BA55}" srcOrd="4" destOrd="0" presId="urn:microsoft.com/office/officeart/2018/2/layout/IconLabelList"/>
    <dgm:cxn modelId="{DDDDD19F-1A80-454C-A2DA-9DB40B6B11D6}" type="presParOf" srcId="{A2606D91-766A-46C6-AF12-E4124F42BA55}" destId="{7B026B7B-16DF-4510-BD77-314674C7EECB}" srcOrd="0" destOrd="0" presId="urn:microsoft.com/office/officeart/2018/2/layout/IconLabelList"/>
    <dgm:cxn modelId="{44983594-B18A-AC45-8229-272B88043BC4}" type="presParOf" srcId="{A2606D91-766A-46C6-AF12-E4124F42BA55}" destId="{6F27684C-B0F7-4674-922E-9DD99E57A305}" srcOrd="1" destOrd="0" presId="urn:microsoft.com/office/officeart/2018/2/layout/IconLabelList"/>
    <dgm:cxn modelId="{3A69F73C-F228-3843-998E-933DBF63E179}" type="presParOf" srcId="{A2606D91-766A-46C6-AF12-E4124F42BA55}" destId="{68007402-C168-45A9-9529-16E05784EFE2}" srcOrd="2" destOrd="0" presId="urn:microsoft.com/office/officeart/2018/2/layout/IconLabelList"/>
    <dgm:cxn modelId="{F7E24329-E98F-914B-821A-5EC322E6F2C4}" type="presParOf" srcId="{CD72C2FE-6F9F-41D6-B570-05E115321B72}" destId="{836FA543-1AEB-4740-A8C8-0622EC269234}" srcOrd="5" destOrd="0" presId="urn:microsoft.com/office/officeart/2018/2/layout/IconLabelList"/>
    <dgm:cxn modelId="{90712939-5DC3-3849-8D8D-1ECFD70738C2}" type="presParOf" srcId="{CD72C2FE-6F9F-41D6-B570-05E115321B72}" destId="{0D05938D-D624-42B8-873E-4D148AD6C416}" srcOrd="6" destOrd="0" presId="urn:microsoft.com/office/officeart/2018/2/layout/IconLabelList"/>
    <dgm:cxn modelId="{34A74564-C26B-134A-A6F6-B73DFD5E6863}" type="presParOf" srcId="{0D05938D-D624-42B8-873E-4D148AD6C416}" destId="{9E85CEAD-3813-48F3-AC2E-26C5C85A3550}" srcOrd="0" destOrd="0" presId="urn:microsoft.com/office/officeart/2018/2/layout/IconLabelList"/>
    <dgm:cxn modelId="{36291EF8-58B7-754E-BD34-534D84EA5049}" type="presParOf" srcId="{0D05938D-D624-42B8-873E-4D148AD6C416}" destId="{5D70E4A5-16B0-4977-880C-E9FA63DE675F}" srcOrd="1" destOrd="0" presId="urn:microsoft.com/office/officeart/2018/2/layout/IconLabelList"/>
    <dgm:cxn modelId="{D4AF0AA2-DD64-CA42-BF78-F43BB9FA1307}" type="presParOf" srcId="{0D05938D-D624-42B8-873E-4D148AD6C416}" destId="{08DE87F5-0CB2-4886-9892-E894C054962D}" srcOrd="2" destOrd="0" presId="urn:microsoft.com/office/officeart/2018/2/layout/IconLabelList"/>
    <dgm:cxn modelId="{F0519E1F-DC4D-004E-BDA5-5C32C5D23AA1}" type="presParOf" srcId="{CD72C2FE-6F9F-41D6-B570-05E115321B72}" destId="{37F4BB53-2816-45AF-86F4-DD90C972C08C}" srcOrd="7" destOrd="0" presId="urn:microsoft.com/office/officeart/2018/2/layout/IconLabelList"/>
    <dgm:cxn modelId="{B93FFEFC-89A6-7D4C-ACA3-0F011464D551}" type="presParOf" srcId="{CD72C2FE-6F9F-41D6-B570-05E115321B72}" destId="{45E4A1CF-4CF2-411E-A554-D8EDEF318BAA}" srcOrd="8" destOrd="0" presId="urn:microsoft.com/office/officeart/2018/2/layout/IconLabelList"/>
    <dgm:cxn modelId="{697BF9B5-74F7-D749-95EF-8FE7BDCB5941}" type="presParOf" srcId="{45E4A1CF-4CF2-411E-A554-D8EDEF318BAA}" destId="{323671A6-AF3A-498B-A602-74283D3DAF0D}" srcOrd="0" destOrd="0" presId="urn:microsoft.com/office/officeart/2018/2/layout/IconLabelList"/>
    <dgm:cxn modelId="{4EE684C8-BAA6-F34D-A040-FF22351D991F}" type="presParOf" srcId="{45E4A1CF-4CF2-411E-A554-D8EDEF318BAA}" destId="{1752DD00-0950-4271-82EF-BA3C39194341}" srcOrd="1" destOrd="0" presId="urn:microsoft.com/office/officeart/2018/2/layout/IconLabelList"/>
    <dgm:cxn modelId="{CA5372CA-5088-0046-A13F-5D8BBE870596}" type="presParOf" srcId="{45E4A1CF-4CF2-411E-A554-D8EDEF318BAA}" destId="{F088182A-20E6-45E9-BA1B-1B50C7394CA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A65E4E-8C3A-4F06-9595-ACEF9E8895E5}">
      <dsp:nvSpPr>
        <dsp:cNvPr id="0" name=""/>
        <dsp:cNvSpPr/>
      </dsp:nvSpPr>
      <dsp:spPr>
        <a:xfrm>
          <a:off x="989778" y="465986"/>
          <a:ext cx="1264867" cy="126486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D3E1C6-E0DD-4802-8E1C-CF3B1C791633}">
      <dsp:nvSpPr>
        <dsp:cNvPr id="0" name=""/>
        <dsp:cNvSpPr/>
      </dsp:nvSpPr>
      <dsp:spPr>
        <a:xfrm>
          <a:off x="1259340" y="735548"/>
          <a:ext cx="725743" cy="7257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3DA40A3-AA85-40F1-8C17-0E4D66C73D08}">
      <dsp:nvSpPr>
        <dsp:cNvPr id="0" name=""/>
        <dsp:cNvSpPr/>
      </dsp:nvSpPr>
      <dsp:spPr>
        <a:xfrm>
          <a:off x="585436" y="2124829"/>
          <a:ext cx="207355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What is Risk Management </a:t>
          </a:r>
        </a:p>
      </dsp:txBody>
      <dsp:txXfrm>
        <a:off x="585436" y="2124829"/>
        <a:ext cx="2073553" cy="720000"/>
      </dsp:txXfrm>
    </dsp:sp>
    <dsp:sp modelId="{35F1F7C7-E253-432A-B934-AFDC1CD9FB39}">
      <dsp:nvSpPr>
        <dsp:cNvPr id="0" name=""/>
        <dsp:cNvSpPr/>
      </dsp:nvSpPr>
      <dsp:spPr>
        <a:xfrm>
          <a:off x="3426203" y="465986"/>
          <a:ext cx="1264867" cy="126486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107622-5528-4DF0-8EFC-5E6AD9326629}">
      <dsp:nvSpPr>
        <dsp:cNvPr id="0" name=""/>
        <dsp:cNvSpPr/>
      </dsp:nvSpPr>
      <dsp:spPr>
        <a:xfrm>
          <a:off x="3695765" y="735548"/>
          <a:ext cx="725743" cy="7257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8A8C1BE-B733-40D3-8E11-375A2A5D4282}">
      <dsp:nvSpPr>
        <dsp:cNvPr id="0" name=""/>
        <dsp:cNvSpPr/>
      </dsp:nvSpPr>
      <dsp:spPr>
        <a:xfrm>
          <a:off x="3021860" y="2124829"/>
          <a:ext cx="207355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Risk Management Strategies</a:t>
          </a:r>
        </a:p>
      </dsp:txBody>
      <dsp:txXfrm>
        <a:off x="3021860" y="2124829"/>
        <a:ext cx="2073553" cy="720000"/>
      </dsp:txXfrm>
    </dsp:sp>
    <dsp:sp modelId="{50748FC2-9C02-4C81-93D2-77FF86B731B1}">
      <dsp:nvSpPr>
        <dsp:cNvPr id="0" name=""/>
        <dsp:cNvSpPr/>
      </dsp:nvSpPr>
      <dsp:spPr>
        <a:xfrm>
          <a:off x="5862628" y="465986"/>
          <a:ext cx="1264867" cy="126486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193182-B087-4491-9A29-28AC776D78B8}">
      <dsp:nvSpPr>
        <dsp:cNvPr id="0" name=""/>
        <dsp:cNvSpPr/>
      </dsp:nvSpPr>
      <dsp:spPr>
        <a:xfrm>
          <a:off x="6132190" y="735548"/>
          <a:ext cx="725743" cy="7257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6B00504-C7AD-4BD0-86CB-8AB448E94C2D}">
      <dsp:nvSpPr>
        <dsp:cNvPr id="0" name=""/>
        <dsp:cNvSpPr/>
      </dsp:nvSpPr>
      <dsp:spPr>
        <a:xfrm>
          <a:off x="5458285" y="2124829"/>
          <a:ext cx="207355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Risk Management Process</a:t>
          </a:r>
        </a:p>
      </dsp:txBody>
      <dsp:txXfrm>
        <a:off x="5458285" y="2124829"/>
        <a:ext cx="2073553" cy="720000"/>
      </dsp:txXfrm>
    </dsp:sp>
    <dsp:sp modelId="{D7D03A5F-3BA2-47D4-9F0E-F2C53D28BF6C}">
      <dsp:nvSpPr>
        <dsp:cNvPr id="0" name=""/>
        <dsp:cNvSpPr/>
      </dsp:nvSpPr>
      <dsp:spPr>
        <a:xfrm>
          <a:off x="8299053" y="465986"/>
          <a:ext cx="1264867" cy="1264867"/>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F8CAB0-9809-43B9-8C56-EA38819B9415}">
      <dsp:nvSpPr>
        <dsp:cNvPr id="0" name=""/>
        <dsp:cNvSpPr/>
      </dsp:nvSpPr>
      <dsp:spPr>
        <a:xfrm>
          <a:off x="8568615" y="735548"/>
          <a:ext cx="725743" cy="72574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72B34D2-03DD-4C09-854E-91B1AD4E1468}">
      <dsp:nvSpPr>
        <dsp:cNvPr id="0" name=""/>
        <dsp:cNvSpPr/>
      </dsp:nvSpPr>
      <dsp:spPr>
        <a:xfrm>
          <a:off x="7894710" y="2124829"/>
          <a:ext cx="207355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Risk Mitigation, Monitoring and Management</a:t>
          </a:r>
        </a:p>
      </dsp:txBody>
      <dsp:txXfrm>
        <a:off x="7894710" y="2124829"/>
        <a:ext cx="2073553"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6102CA-506C-9249-AEDF-FE20F8E01A79}">
      <dsp:nvSpPr>
        <dsp:cNvPr id="0" name=""/>
        <dsp:cNvSpPr/>
      </dsp:nvSpPr>
      <dsp:spPr>
        <a:xfrm>
          <a:off x="1288" y="8007"/>
          <a:ext cx="4521910" cy="2871412"/>
        </a:xfrm>
        <a:prstGeom prst="roundRect">
          <a:avLst>
            <a:gd name="adj" fmla="val 10000"/>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31D22F73-0985-4846-8F2F-EBDB349ADD5A}">
      <dsp:nvSpPr>
        <dsp:cNvPr id="0" name=""/>
        <dsp:cNvSpPr/>
      </dsp:nvSpPr>
      <dsp:spPr>
        <a:xfrm>
          <a:off x="503722" y="485320"/>
          <a:ext cx="4521910" cy="2871412"/>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In context of Software Engineering, Risk Analysis and Management are the steps taken by Software Engineering team to identify and manage problems and uncertainties.</a:t>
          </a:r>
        </a:p>
      </dsp:txBody>
      <dsp:txXfrm>
        <a:off x="587823" y="569421"/>
        <a:ext cx="4353708" cy="2703210"/>
      </dsp:txXfrm>
    </dsp:sp>
    <dsp:sp modelId="{D4CF9FDC-12AA-724C-B5E1-C717C7DACD47}">
      <dsp:nvSpPr>
        <dsp:cNvPr id="0" name=""/>
        <dsp:cNvSpPr/>
      </dsp:nvSpPr>
      <dsp:spPr>
        <a:xfrm>
          <a:off x="5528067" y="8007"/>
          <a:ext cx="4521910" cy="2871412"/>
        </a:xfrm>
        <a:prstGeom prst="roundRect">
          <a:avLst>
            <a:gd name="adj" fmla="val 10000"/>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A7C93704-F8B1-284A-81E8-C7F5E4DE5E06}">
      <dsp:nvSpPr>
        <dsp:cNvPr id="0" name=""/>
        <dsp:cNvSpPr/>
      </dsp:nvSpPr>
      <dsp:spPr>
        <a:xfrm>
          <a:off x="6030501" y="485320"/>
          <a:ext cx="4521910" cy="2871412"/>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Risk Analysis and Management includes coordinated application of resources to minimize , monitor and control the probability or impact of unfortunate events on the project</a:t>
          </a:r>
        </a:p>
      </dsp:txBody>
      <dsp:txXfrm>
        <a:off x="6114602" y="569421"/>
        <a:ext cx="4353708" cy="27032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66FAC3-C35A-7241-9BE8-CD7B54E3F1A1}">
      <dsp:nvSpPr>
        <dsp:cNvPr id="0" name=""/>
        <dsp:cNvSpPr/>
      </dsp:nvSpPr>
      <dsp:spPr>
        <a:xfrm>
          <a:off x="293483" y="166"/>
          <a:ext cx="3373952" cy="2024371"/>
        </a:xfrm>
        <a:prstGeom prst="rect">
          <a:avLst/>
        </a:prstGeom>
        <a:blipFill rotWithShape="1">
          <a:blip xmlns:r="http://schemas.openxmlformats.org/officeDocument/2006/relationships" r:embed="rId1">
            <a:duotone>
              <a:schemeClr val="accent5">
                <a:hueOff val="0"/>
                <a:satOff val="0"/>
                <a:lumOff val="0"/>
                <a:alphaOff val="0"/>
                <a:tint val="98000"/>
                <a:lumMod val="102000"/>
              </a:schemeClr>
              <a:schemeClr val="accent5">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defRPr b="1"/>
          </a:pPr>
          <a:r>
            <a:rPr lang="en-US" sz="1400" b="0" kern="1200" dirty="0"/>
            <a:t>Project Risk: Project risks identify potential budgetary, schedule, personnel (staffing and organization), resource, stakeholder, and requirements problems and their impact on a software project. </a:t>
          </a:r>
        </a:p>
      </dsp:txBody>
      <dsp:txXfrm>
        <a:off x="293483" y="166"/>
        <a:ext cx="3373952" cy="2024371"/>
      </dsp:txXfrm>
    </dsp:sp>
    <dsp:sp modelId="{8FD0D4D1-051B-0C4B-B5B8-4802628F58BB}">
      <dsp:nvSpPr>
        <dsp:cNvPr id="0" name=""/>
        <dsp:cNvSpPr/>
      </dsp:nvSpPr>
      <dsp:spPr>
        <a:xfrm>
          <a:off x="4004832" y="166"/>
          <a:ext cx="3373952" cy="2024371"/>
        </a:xfrm>
        <a:prstGeom prst="rect">
          <a:avLst/>
        </a:prstGeom>
        <a:blipFill rotWithShape="1">
          <a:blip xmlns:r="http://schemas.openxmlformats.org/officeDocument/2006/relationships" r:embed="rId1">
            <a:duotone>
              <a:schemeClr val="accent5">
                <a:hueOff val="0"/>
                <a:satOff val="0"/>
                <a:lumOff val="0"/>
                <a:alphaOff val="0"/>
                <a:tint val="98000"/>
                <a:lumMod val="102000"/>
              </a:schemeClr>
              <a:schemeClr val="accent5">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defRPr b="1"/>
          </a:pPr>
          <a:r>
            <a:rPr lang="en-US" sz="1400" b="0" kern="1200" dirty="0"/>
            <a:t>Business Risk: Business risks include building a product that no one wants or a product that doesn’t fit the overall business objective, losing support of management or loss of budgetary or personnel commitment</a:t>
          </a:r>
        </a:p>
      </dsp:txBody>
      <dsp:txXfrm>
        <a:off x="4004832" y="166"/>
        <a:ext cx="3373952" cy="2024371"/>
      </dsp:txXfrm>
    </dsp:sp>
    <dsp:sp modelId="{259940C7-D70E-ED4A-B20D-B04A2EF1008D}">
      <dsp:nvSpPr>
        <dsp:cNvPr id="0" name=""/>
        <dsp:cNvSpPr/>
      </dsp:nvSpPr>
      <dsp:spPr>
        <a:xfrm>
          <a:off x="7716180" y="166"/>
          <a:ext cx="3373952" cy="2024371"/>
        </a:xfrm>
        <a:prstGeom prst="rect">
          <a:avLst/>
        </a:prstGeom>
        <a:blipFill rotWithShape="1">
          <a:blip xmlns:r="http://schemas.openxmlformats.org/officeDocument/2006/relationships" r:embed="rId1">
            <a:duotone>
              <a:schemeClr val="accent5">
                <a:hueOff val="0"/>
                <a:satOff val="0"/>
                <a:lumOff val="0"/>
                <a:alphaOff val="0"/>
                <a:tint val="98000"/>
                <a:lumMod val="102000"/>
              </a:schemeClr>
              <a:schemeClr val="accent5">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defRPr b="1"/>
          </a:pPr>
          <a:r>
            <a:rPr lang="en-US" sz="1400" b="0" kern="1200" dirty="0"/>
            <a:t>Technical Risk:  Technical risks identify potential design, implementation, interface, verification, and maintenance problems. In addition, specification ambiguity, technical uncertainty, technical obsolescence, and “leading-edge” technology are also risk factors.</a:t>
          </a:r>
        </a:p>
      </dsp:txBody>
      <dsp:txXfrm>
        <a:off x="7716180" y="166"/>
        <a:ext cx="3373952" cy="2024371"/>
      </dsp:txXfrm>
    </dsp:sp>
    <dsp:sp modelId="{1CF3B0C7-7965-C546-BE1F-696C4DD9305D}">
      <dsp:nvSpPr>
        <dsp:cNvPr id="0" name=""/>
        <dsp:cNvSpPr/>
      </dsp:nvSpPr>
      <dsp:spPr>
        <a:xfrm>
          <a:off x="2149157" y="2361933"/>
          <a:ext cx="3373952" cy="2024371"/>
        </a:xfrm>
        <a:prstGeom prst="rect">
          <a:avLst/>
        </a:prstGeom>
        <a:blipFill rotWithShape="1">
          <a:blip xmlns:r="http://schemas.openxmlformats.org/officeDocument/2006/relationships" r:embed="rId1">
            <a:duotone>
              <a:schemeClr val="accent5">
                <a:hueOff val="0"/>
                <a:satOff val="0"/>
                <a:lumOff val="0"/>
                <a:alphaOff val="0"/>
                <a:tint val="98000"/>
                <a:lumMod val="102000"/>
              </a:schemeClr>
              <a:schemeClr val="accent5">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defRPr b="1"/>
          </a:pPr>
          <a:r>
            <a:rPr lang="en-US" sz="1400" b="0" i="1" kern="1200" dirty="0"/>
            <a:t>Predictable risk :Predictable risks </a:t>
          </a:r>
          <a:r>
            <a:rPr lang="en-US" sz="1400" b="0" kern="1200" dirty="0"/>
            <a:t>are extrapolated from past project experience </a:t>
          </a:r>
        </a:p>
      </dsp:txBody>
      <dsp:txXfrm>
        <a:off x="2149157" y="2361933"/>
        <a:ext cx="3373952" cy="2024371"/>
      </dsp:txXfrm>
    </dsp:sp>
    <dsp:sp modelId="{5DCAE4A4-73C3-BF4E-A606-51789AC9F891}">
      <dsp:nvSpPr>
        <dsp:cNvPr id="0" name=""/>
        <dsp:cNvSpPr/>
      </dsp:nvSpPr>
      <dsp:spPr>
        <a:xfrm>
          <a:off x="5860506" y="2361933"/>
          <a:ext cx="3373952" cy="2024371"/>
        </a:xfrm>
        <a:prstGeom prst="rect">
          <a:avLst/>
        </a:prstGeom>
        <a:blipFill rotWithShape="1">
          <a:blip xmlns:r="http://schemas.openxmlformats.org/officeDocument/2006/relationships" r:embed="rId1">
            <a:duotone>
              <a:schemeClr val="accent5">
                <a:hueOff val="0"/>
                <a:satOff val="0"/>
                <a:lumOff val="0"/>
                <a:alphaOff val="0"/>
                <a:tint val="98000"/>
                <a:lumMod val="102000"/>
              </a:schemeClr>
              <a:schemeClr val="accent5">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defRPr b="1"/>
          </a:pPr>
          <a:r>
            <a:rPr lang="en-US" sz="1400" b="0" i="1" kern="1200" dirty="0"/>
            <a:t>Unpredictable risk: Unpredictable risks</a:t>
          </a:r>
          <a:r>
            <a:rPr lang="en-US" sz="1400" b="0" kern="1200" dirty="0"/>
            <a:t> can and do occur, but they are extremely difficult to identify in advance</a:t>
          </a:r>
          <a:r>
            <a:rPr lang="en-US" sz="2200" kern="1200" dirty="0"/>
            <a:t>. </a:t>
          </a:r>
          <a:r>
            <a:rPr lang="en-US" sz="2200" i="1" kern="1200" dirty="0"/>
            <a:t> </a:t>
          </a:r>
          <a:endParaRPr lang="en-US" sz="2200" kern="1200" dirty="0"/>
        </a:p>
      </dsp:txBody>
      <dsp:txXfrm>
        <a:off x="5860506" y="2361933"/>
        <a:ext cx="3373952" cy="20243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2B1F02-F067-4D77-8367-D40445BE8917}">
      <dsp:nvSpPr>
        <dsp:cNvPr id="0" name=""/>
        <dsp:cNvSpPr/>
      </dsp:nvSpPr>
      <dsp:spPr>
        <a:xfrm>
          <a:off x="1120932" y="677815"/>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3337CC8-B175-4375-98CD-6A3C90487482}">
      <dsp:nvSpPr>
        <dsp:cNvPr id="0" name=""/>
        <dsp:cNvSpPr/>
      </dsp:nvSpPr>
      <dsp:spPr>
        <a:xfrm>
          <a:off x="251064" y="1778823"/>
          <a:ext cx="2549735" cy="2443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Risk Assessment attempts to rate each risk in two ways— (1) the likelihood or probability that the risk is real and (2) the consequences of the problems associated with the risk, should it occur.</a:t>
          </a:r>
          <a:endParaRPr lang="en-US" sz="1600" kern="1200" dirty="0"/>
        </a:p>
      </dsp:txBody>
      <dsp:txXfrm>
        <a:off x="251064" y="1778823"/>
        <a:ext cx="2549735" cy="2443972"/>
      </dsp:txXfrm>
    </dsp:sp>
    <dsp:sp modelId="{E45F0640-AB7C-442C-A308-6C59F0FBBD31}">
      <dsp:nvSpPr>
        <dsp:cNvPr id="0" name=""/>
        <dsp:cNvSpPr/>
      </dsp:nvSpPr>
      <dsp:spPr>
        <a:xfrm>
          <a:off x="3638925" y="718401"/>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07038B4-C093-473E-B160-247F5423A54F}">
      <dsp:nvSpPr>
        <dsp:cNvPr id="0" name=""/>
        <dsp:cNvSpPr/>
      </dsp:nvSpPr>
      <dsp:spPr>
        <a:xfrm>
          <a:off x="3115800" y="1900581"/>
          <a:ext cx="1856250" cy="2281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Three factors affect the consequences that are likely if a risk does occur: its nature, its scope, and its timing. </a:t>
          </a:r>
          <a:endParaRPr lang="en-US" sz="1600" kern="1200" dirty="0"/>
        </a:p>
      </dsp:txBody>
      <dsp:txXfrm>
        <a:off x="3115800" y="1900581"/>
        <a:ext cx="1856250" cy="2281628"/>
      </dsp:txXfrm>
    </dsp:sp>
    <dsp:sp modelId="{7B026B7B-16DF-4510-BD77-314674C7EECB}">
      <dsp:nvSpPr>
        <dsp:cNvPr id="0" name=""/>
        <dsp:cNvSpPr/>
      </dsp:nvSpPr>
      <dsp:spPr>
        <a:xfrm>
          <a:off x="5782050" y="782558"/>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8007402-C168-45A9-9529-16E05784EFE2}">
      <dsp:nvSpPr>
        <dsp:cNvPr id="0" name=""/>
        <dsp:cNvSpPr/>
      </dsp:nvSpPr>
      <dsp:spPr>
        <a:xfrm>
          <a:off x="5287050" y="2093053"/>
          <a:ext cx="1800000" cy="20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The overall risk exposure RE is determined using the following relationship</a:t>
          </a:r>
          <a:endParaRPr lang="en-US" sz="1600" kern="1200" dirty="0"/>
        </a:p>
      </dsp:txBody>
      <dsp:txXfrm>
        <a:off x="5287050" y="2093053"/>
        <a:ext cx="1800000" cy="2025000"/>
      </dsp:txXfrm>
    </dsp:sp>
    <dsp:sp modelId="{9E85CEAD-3813-48F3-AC2E-26C5C85A3550}">
      <dsp:nvSpPr>
        <dsp:cNvPr id="0" name=""/>
        <dsp:cNvSpPr/>
      </dsp:nvSpPr>
      <dsp:spPr>
        <a:xfrm>
          <a:off x="7897050" y="782558"/>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8DE87F5-0CB2-4886-9892-E894C054962D}">
      <dsp:nvSpPr>
        <dsp:cNvPr id="0" name=""/>
        <dsp:cNvSpPr/>
      </dsp:nvSpPr>
      <dsp:spPr>
        <a:xfrm>
          <a:off x="7402050" y="2093053"/>
          <a:ext cx="1800000" cy="20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RE = P x C </a:t>
          </a:r>
          <a:endParaRPr lang="en-US" sz="1600" kern="1200" dirty="0"/>
        </a:p>
      </dsp:txBody>
      <dsp:txXfrm>
        <a:off x="7402050" y="2093053"/>
        <a:ext cx="1800000" cy="2025000"/>
      </dsp:txXfrm>
    </dsp:sp>
    <dsp:sp modelId="{323671A6-AF3A-498B-A602-74283D3DAF0D}">
      <dsp:nvSpPr>
        <dsp:cNvPr id="0" name=""/>
        <dsp:cNvSpPr/>
      </dsp:nvSpPr>
      <dsp:spPr>
        <a:xfrm>
          <a:off x="10245411" y="782558"/>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088182A-20E6-45E9-BA1B-1B50C7394CAB}">
      <dsp:nvSpPr>
        <dsp:cNvPr id="0" name=""/>
        <dsp:cNvSpPr/>
      </dsp:nvSpPr>
      <dsp:spPr>
        <a:xfrm>
          <a:off x="9517050" y="2093053"/>
          <a:ext cx="2266722" cy="20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where P is the probability of occurrence for a risk, and C is the cost to the project should the risk occur</a:t>
          </a:r>
          <a:endParaRPr lang="en-US" sz="1600" kern="1200" dirty="0"/>
        </a:p>
      </dsp:txBody>
      <dsp:txXfrm>
        <a:off x="9517050" y="2093053"/>
        <a:ext cx="2266722" cy="2025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10/29/20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10/29/20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10/29/20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10/29/20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10/29/20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10/29/20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10/29/20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B4E77107-0CFB-484F-9377-36F9246D3E33}"/>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200000"/>
                    </a14:imgEffect>
                  </a14:imgLayer>
                </a14:imgProps>
              </a:ext>
            </a:extLst>
          </a:blip>
          <a:srcRect l="11158" t="5263"/>
          <a:stretch/>
        </p:blipFill>
        <p:spPr>
          <a:xfrm>
            <a:off x="20" y="10"/>
            <a:ext cx="12191980" cy="6857990"/>
          </a:xfrm>
          <a:prstGeom prst="rect">
            <a:avLst/>
          </a:prstGeom>
          <a:solidFill>
            <a:schemeClr val="accent2"/>
          </a:solidFill>
        </p:spPr>
      </p:pic>
      <p:sp>
        <p:nvSpPr>
          <p:cNvPr id="20" name="Freeform 6">
            <a:extLst>
              <a:ext uri="{FF2B5EF4-FFF2-40B4-BE49-F238E27FC236}">
                <a16:creationId xmlns:a16="http://schemas.microsoft.com/office/drawing/2014/main" id="{9D1A3D83-39F0-4366-BB12-3C5732003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06897" y="29356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C48057A-F68B-6D49-86C5-19FD65ED8274}"/>
              </a:ext>
            </a:extLst>
          </p:cNvPr>
          <p:cNvSpPr>
            <a:spLocks noGrp="1"/>
          </p:cNvSpPr>
          <p:nvPr>
            <p:ph type="ctrTitle"/>
          </p:nvPr>
        </p:nvSpPr>
        <p:spPr>
          <a:xfrm>
            <a:off x="5723467" y="3251199"/>
            <a:ext cx="5706533" cy="1947929"/>
          </a:xfrm>
        </p:spPr>
        <p:txBody>
          <a:bodyPr>
            <a:normAutofit/>
          </a:bodyPr>
          <a:lstStyle/>
          <a:p>
            <a:r>
              <a:rPr lang="en-US" sz="4000"/>
              <a:t>Risk Management</a:t>
            </a:r>
          </a:p>
        </p:txBody>
      </p:sp>
      <p:sp>
        <p:nvSpPr>
          <p:cNvPr id="3" name="Subtitle 2">
            <a:extLst>
              <a:ext uri="{FF2B5EF4-FFF2-40B4-BE49-F238E27FC236}">
                <a16:creationId xmlns:a16="http://schemas.microsoft.com/office/drawing/2014/main" id="{CCB9AB7B-2191-5A42-8F1A-191F5C204304}"/>
              </a:ext>
            </a:extLst>
          </p:cNvPr>
          <p:cNvSpPr>
            <a:spLocks noGrp="1"/>
          </p:cNvSpPr>
          <p:nvPr>
            <p:ph type="subTitle" idx="1"/>
          </p:nvPr>
        </p:nvSpPr>
        <p:spPr>
          <a:xfrm>
            <a:off x="5723467" y="5196177"/>
            <a:ext cx="5706534" cy="624760"/>
          </a:xfrm>
        </p:spPr>
        <p:txBody>
          <a:bodyPr>
            <a:normAutofit/>
          </a:bodyPr>
          <a:lstStyle/>
          <a:p>
            <a:pPr>
              <a:lnSpc>
                <a:spcPct val="90000"/>
              </a:lnSpc>
            </a:pPr>
            <a:r>
              <a:rPr lang="en-US" sz="1400" dirty="0"/>
              <a:t>Jyotsna Shahi</a:t>
            </a:r>
          </a:p>
          <a:p>
            <a:pPr>
              <a:lnSpc>
                <a:spcPct val="90000"/>
              </a:lnSpc>
            </a:pPr>
            <a:r>
              <a:rPr lang="en-US" sz="1400" dirty="0"/>
              <a:t>10/29/2020</a:t>
            </a:r>
          </a:p>
        </p:txBody>
      </p:sp>
    </p:spTree>
    <p:extLst>
      <p:ext uri="{BB962C8B-B14F-4D97-AF65-F5344CB8AC3E}">
        <p14:creationId xmlns:p14="http://schemas.microsoft.com/office/powerpoint/2010/main" val="1053399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DCF6EE5-C58B-0E42-A7FF-F4B8CF3893E2}"/>
              </a:ext>
            </a:extLst>
          </p:cNvPr>
          <p:cNvSpPr>
            <a:spLocks noGrp="1"/>
          </p:cNvSpPr>
          <p:nvPr>
            <p:ph type="title"/>
          </p:nvPr>
        </p:nvSpPr>
        <p:spPr>
          <a:xfrm>
            <a:off x="810000" y="447188"/>
            <a:ext cx="10571998" cy="970450"/>
          </a:xfrm>
        </p:spPr>
        <p:txBody>
          <a:bodyPr/>
          <a:lstStyle/>
          <a:p>
            <a:br>
              <a:rPr lang="en-US" dirty="0">
                <a:sym typeface="Helvetica Neue"/>
              </a:rPr>
            </a:br>
            <a:r>
              <a:rPr lang="en-US" dirty="0">
                <a:sym typeface="Helvetica Neue"/>
              </a:rPr>
              <a:t>Risk Mitigation Monitoring and Management(RMMM)</a:t>
            </a:r>
            <a:endParaRPr lang="en-US" dirty="0"/>
          </a:p>
        </p:txBody>
      </p:sp>
      <p:sp>
        <p:nvSpPr>
          <p:cNvPr id="3" name="Content Placeholder 2">
            <a:extLst>
              <a:ext uri="{FF2B5EF4-FFF2-40B4-BE49-F238E27FC236}">
                <a16:creationId xmlns:a16="http://schemas.microsoft.com/office/drawing/2014/main" id="{8B126A7B-B7E2-1A4B-A78D-6CB75662EB01}"/>
              </a:ext>
            </a:extLst>
          </p:cNvPr>
          <p:cNvSpPr>
            <a:spLocks noGrp="1"/>
          </p:cNvSpPr>
          <p:nvPr>
            <p:ph idx="1"/>
          </p:nvPr>
        </p:nvSpPr>
        <p:spPr>
          <a:xfrm>
            <a:off x="819150" y="2200275"/>
            <a:ext cx="10553700" cy="4414838"/>
          </a:xfrm>
        </p:spPr>
        <p:txBody>
          <a:bodyPr>
            <a:normAutofit/>
          </a:bodyPr>
          <a:lstStyle/>
          <a:p>
            <a:pPr lvl="0"/>
            <a:r>
              <a:rPr lang="en-US" dirty="0">
                <a:sym typeface="Helvetica Neue"/>
              </a:rPr>
              <a:t>An effective strategy in dealing with risks must consider three issues: risk avoidance, risk monitoring, and risk management and contingency planning.</a:t>
            </a:r>
          </a:p>
          <a:p>
            <a:pPr lvl="0"/>
            <a:r>
              <a:rPr lang="en-US" dirty="0">
                <a:sym typeface="Helvetica Neue"/>
              </a:rPr>
              <a:t>Risk avoidance is achieved by planning for risk mitigation. The risk mitigation steps include:</a:t>
            </a:r>
          </a:p>
          <a:p>
            <a:pPr lvl="1"/>
            <a:r>
              <a:rPr lang="en-US" dirty="0"/>
              <a:t>Accept. Recognize how the risk impacts the project. Consider accepting the risk without any project revision. Approving the project management plan is required. </a:t>
            </a:r>
          </a:p>
          <a:p>
            <a:pPr lvl="1"/>
            <a:r>
              <a:rPr lang="en-US" dirty="0"/>
              <a:t>Avoid. Modify the project scope, timeline or issue to reduce the risk effects. </a:t>
            </a:r>
          </a:p>
          <a:p>
            <a:pPr lvl="1"/>
            <a:r>
              <a:rPr lang="en-US" dirty="0"/>
              <a:t>Control. Act on issues to reduce the impact or risk intensity. </a:t>
            </a:r>
          </a:p>
          <a:p>
            <a:pPr lvl="1"/>
            <a:r>
              <a:rPr lang="en-US" dirty="0"/>
              <a:t>Transfer. Execute a corporate shift regarding accountability, authority or responsibility to other stakeholders that would accept the risk.  </a:t>
            </a:r>
          </a:p>
        </p:txBody>
      </p:sp>
    </p:spTree>
    <p:extLst>
      <p:ext uri="{BB962C8B-B14F-4D97-AF65-F5344CB8AC3E}">
        <p14:creationId xmlns:p14="http://schemas.microsoft.com/office/powerpoint/2010/main" val="3516126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3CDD9-5528-3648-BB1B-19B0D8E718EC}"/>
              </a:ext>
            </a:extLst>
          </p:cNvPr>
          <p:cNvSpPr>
            <a:spLocks noGrp="1"/>
          </p:cNvSpPr>
          <p:nvPr>
            <p:ph type="title"/>
          </p:nvPr>
        </p:nvSpPr>
        <p:spPr>
          <a:xfrm>
            <a:off x="810000" y="447188"/>
            <a:ext cx="10571998" cy="970450"/>
          </a:xfrm>
        </p:spPr>
        <p:txBody>
          <a:bodyPr>
            <a:normAutofit/>
          </a:bodyPr>
          <a:lstStyle/>
          <a:p>
            <a:pPr>
              <a:lnSpc>
                <a:spcPct val="90000"/>
              </a:lnSpc>
            </a:pPr>
            <a:br>
              <a:rPr lang="en-US" sz="3100">
                <a:sym typeface="Helvetica Neue"/>
              </a:rPr>
            </a:br>
            <a:r>
              <a:rPr lang="en-US" sz="3100">
                <a:sym typeface="Helvetica Neue"/>
              </a:rPr>
              <a:t>Risk Mitigation Monitoring and Management</a:t>
            </a:r>
            <a:endParaRPr lang="en-US" sz="3100"/>
          </a:p>
        </p:txBody>
      </p:sp>
      <p:sp>
        <p:nvSpPr>
          <p:cNvPr id="3" name="Content Placeholder 2">
            <a:extLst>
              <a:ext uri="{FF2B5EF4-FFF2-40B4-BE49-F238E27FC236}">
                <a16:creationId xmlns:a16="http://schemas.microsoft.com/office/drawing/2014/main" id="{DCF28540-4B55-D147-9754-9933A24EC990}"/>
              </a:ext>
            </a:extLst>
          </p:cNvPr>
          <p:cNvSpPr>
            <a:spLocks noGrp="1"/>
          </p:cNvSpPr>
          <p:nvPr>
            <p:ph idx="1"/>
          </p:nvPr>
        </p:nvSpPr>
        <p:spPr>
          <a:xfrm>
            <a:off x="818713" y="2413000"/>
            <a:ext cx="7199220" cy="3632200"/>
          </a:xfrm>
        </p:spPr>
        <p:txBody>
          <a:bodyPr>
            <a:normAutofit/>
          </a:bodyPr>
          <a:lstStyle/>
          <a:p>
            <a:pPr lvl="0"/>
            <a:r>
              <a:rPr lang="en-US" dirty="0">
                <a:sym typeface="Helvetica Neue"/>
              </a:rPr>
              <a:t>Risk monitoring is where the software engineering team keeps track of how the risk responses are performing against the plan as well as the place where new risks to the project are managed.</a:t>
            </a:r>
          </a:p>
          <a:p>
            <a:pPr lvl="0"/>
            <a:r>
              <a:rPr lang="en-US" dirty="0">
                <a:sym typeface="Helvetica Neue"/>
              </a:rPr>
              <a:t>Risk management and contingency planning assumes that mitigation efforts have failed and that the risk has become a reality. A contingency plan should include an objective, the circumstances in which the plan will be enacted, the people and resources needed to carry out the plan, and any additional details needed to fully implement the plan</a:t>
            </a:r>
          </a:p>
          <a:p>
            <a:endParaRPr lang="en-US" dirty="0"/>
          </a:p>
        </p:txBody>
      </p:sp>
      <p:pic>
        <p:nvPicPr>
          <p:cNvPr id="7" name="Graphic 6" descr="Check List">
            <a:extLst>
              <a:ext uri="{FF2B5EF4-FFF2-40B4-BE49-F238E27FC236}">
                <a16:creationId xmlns:a16="http://schemas.microsoft.com/office/drawing/2014/main" id="{053E08B9-472C-4E0B-8A8D-DAC60614A7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66138" y="2814638"/>
            <a:ext cx="2913062" cy="2913062"/>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444750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5D31D-EAD1-984C-AAC3-E925A758A78B}"/>
              </a:ext>
            </a:extLst>
          </p:cNvPr>
          <p:cNvSpPr>
            <a:spLocks noGrp="1"/>
          </p:cNvSpPr>
          <p:nvPr>
            <p:ph type="title"/>
          </p:nvPr>
        </p:nvSpPr>
        <p:spPr/>
        <p:txBody>
          <a:bodyPr/>
          <a:lstStyle/>
          <a:p>
            <a:r>
              <a:rPr lang="en-US" altLang="en-US" dirty="0"/>
              <a:t>Risk Mitigation Example</a:t>
            </a:r>
            <a:endParaRPr lang="en-US" dirty="0"/>
          </a:p>
        </p:txBody>
      </p:sp>
      <p:sp>
        <p:nvSpPr>
          <p:cNvPr id="3" name="Content Placeholder 2">
            <a:extLst>
              <a:ext uri="{FF2B5EF4-FFF2-40B4-BE49-F238E27FC236}">
                <a16:creationId xmlns:a16="http://schemas.microsoft.com/office/drawing/2014/main" id="{1EDD2511-EDEE-8946-9212-0E9451075B74}"/>
              </a:ext>
            </a:extLst>
          </p:cNvPr>
          <p:cNvSpPr>
            <a:spLocks noGrp="1"/>
          </p:cNvSpPr>
          <p:nvPr>
            <p:ph idx="1"/>
          </p:nvPr>
        </p:nvSpPr>
        <p:spPr>
          <a:xfrm>
            <a:off x="808664" y="2222287"/>
            <a:ext cx="10554574" cy="3636511"/>
          </a:xfrm>
        </p:spPr>
        <p:txBody>
          <a:bodyPr/>
          <a:lstStyle/>
          <a:p>
            <a:pPr>
              <a:lnSpc>
                <a:spcPct val="90000"/>
              </a:lnSpc>
              <a:buFontTx/>
              <a:buNone/>
            </a:pPr>
            <a:r>
              <a:rPr lang="en-US" altLang="en-US" sz="2000" dirty="0"/>
              <a:t>Risk: loss of key team members</a:t>
            </a:r>
          </a:p>
          <a:p>
            <a:pPr>
              <a:lnSpc>
                <a:spcPct val="90000"/>
              </a:lnSpc>
            </a:pPr>
            <a:r>
              <a:rPr lang="en-US" altLang="en-US" dirty="0">
                <a:cs typeface="Times New Roman" panose="02020603050405020304" pitchFamily="18" charset="0"/>
              </a:rPr>
              <a:t>Determine causes of job turnover.</a:t>
            </a:r>
          </a:p>
          <a:p>
            <a:pPr>
              <a:lnSpc>
                <a:spcPct val="90000"/>
              </a:lnSpc>
            </a:pPr>
            <a:r>
              <a:rPr lang="en-US" altLang="en-US" dirty="0">
                <a:cs typeface="Times New Roman" panose="02020603050405020304" pitchFamily="18" charset="0"/>
              </a:rPr>
              <a:t>Eliminate causes before project starts.</a:t>
            </a:r>
          </a:p>
          <a:p>
            <a:pPr>
              <a:lnSpc>
                <a:spcPct val="90000"/>
              </a:lnSpc>
            </a:pPr>
            <a:r>
              <a:rPr lang="en-US" altLang="en-US" dirty="0">
                <a:cs typeface="Times New Roman" panose="02020603050405020304" pitchFamily="18" charset="0"/>
              </a:rPr>
              <a:t>After project starts, assume turnover is going to occur and work to ensure continuity.</a:t>
            </a:r>
          </a:p>
          <a:p>
            <a:pPr>
              <a:lnSpc>
                <a:spcPct val="90000"/>
              </a:lnSpc>
            </a:pPr>
            <a:r>
              <a:rPr lang="en-US" altLang="en-US" dirty="0">
                <a:cs typeface="Times New Roman" panose="02020603050405020304" pitchFamily="18" charset="0"/>
              </a:rPr>
              <a:t>Make sure teams are organized and distribute information widely.</a:t>
            </a:r>
          </a:p>
          <a:p>
            <a:pPr>
              <a:lnSpc>
                <a:spcPct val="90000"/>
              </a:lnSpc>
            </a:pPr>
            <a:r>
              <a:rPr lang="en-US" altLang="en-US" dirty="0">
                <a:cs typeface="Times New Roman" panose="02020603050405020304" pitchFamily="18" charset="0"/>
              </a:rPr>
              <a:t>Define documentation standards and be sure documents are produced in a timely manner.</a:t>
            </a:r>
          </a:p>
          <a:p>
            <a:pPr>
              <a:lnSpc>
                <a:spcPct val="90000"/>
              </a:lnSpc>
            </a:pPr>
            <a:r>
              <a:rPr lang="en-US" altLang="en-US" dirty="0">
                <a:cs typeface="Times New Roman" panose="02020603050405020304" pitchFamily="18" charset="0"/>
              </a:rPr>
              <a:t>Conduct peer review of all work.</a:t>
            </a:r>
          </a:p>
          <a:p>
            <a:pPr>
              <a:lnSpc>
                <a:spcPct val="90000"/>
              </a:lnSpc>
            </a:pPr>
            <a:r>
              <a:rPr lang="en-US" altLang="en-US" dirty="0">
                <a:cs typeface="Times New Roman" panose="02020603050405020304" pitchFamily="18" charset="0"/>
              </a:rPr>
              <a:t>Define backup staff.</a:t>
            </a:r>
            <a:endParaRPr lang="en-US" altLang="en-US" dirty="0"/>
          </a:p>
          <a:p>
            <a:endParaRPr lang="en-US" dirty="0"/>
          </a:p>
        </p:txBody>
      </p:sp>
    </p:spTree>
    <p:extLst>
      <p:ext uri="{BB962C8B-B14F-4D97-AF65-F5344CB8AC3E}">
        <p14:creationId xmlns:p14="http://schemas.microsoft.com/office/powerpoint/2010/main" val="1756918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Freeform 6">
            <a:extLst>
              <a:ext uri="{FF2B5EF4-FFF2-40B4-BE49-F238E27FC236}">
                <a16:creationId xmlns:a16="http://schemas.microsoft.com/office/drawing/2014/main" id="{E7597382-59B5-427B-9E49-55383F0A5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6229804"/>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4" name="Rounded Rectangle 16">
            <a:extLst>
              <a:ext uri="{FF2B5EF4-FFF2-40B4-BE49-F238E27FC236}">
                <a16:creationId xmlns:a16="http://schemas.microsoft.com/office/drawing/2014/main" id="{26471DC7-FA6E-40EF-A167-93BB0BCE16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8" y="643466"/>
            <a:ext cx="10905066" cy="4592561"/>
          </a:xfrm>
          <a:prstGeom prst="roundRect">
            <a:avLst>
              <a:gd name="adj" fmla="val 3513"/>
            </a:avLst>
          </a:prstGeom>
          <a:solidFill>
            <a:schemeClr val="tx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drawing&#10;&#10;Description automatically generated">
            <a:extLst>
              <a:ext uri="{FF2B5EF4-FFF2-40B4-BE49-F238E27FC236}">
                <a16:creationId xmlns:a16="http://schemas.microsoft.com/office/drawing/2014/main" id="{AB75B4A9-8D4F-BC47-A9C6-5ECE8794B9BA}"/>
              </a:ext>
            </a:extLst>
          </p:cNvPr>
          <p:cNvPicPr>
            <a:picLocks noGrp="1" noChangeAspect="1"/>
          </p:cNvPicPr>
          <p:nvPr>
            <p:ph idx="1"/>
          </p:nvPr>
        </p:nvPicPr>
        <p:blipFill rotWithShape="1">
          <a:blip r:embed="rId2"/>
          <a:srcRect t="10495" r="1" b="1"/>
          <a:stretch/>
        </p:blipFill>
        <p:spPr>
          <a:xfrm>
            <a:off x="2216868" y="1621973"/>
            <a:ext cx="7369259" cy="2645791"/>
          </a:xfrm>
          <a:prstGeom prst="rect">
            <a:avLst/>
          </a:prstGeom>
        </p:spPr>
      </p:pic>
    </p:spTree>
    <p:extLst>
      <p:ext uri="{BB962C8B-B14F-4D97-AF65-F5344CB8AC3E}">
        <p14:creationId xmlns:p14="http://schemas.microsoft.com/office/powerpoint/2010/main" val="246684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3FFEF-D882-E742-A6A6-631E7D5D6AF2}"/>
              </a:ext>
            </a:extLst>
          </p:cNvPr>
          <p:cNvSpPr>
            <a:spLocks noGrp="1"/>
          </p:cNvSpPr>
          <p:nvPr>
            <p:ph type="title"/>
          </p:nvPr>
        </p:nvSpPr>
        <p:spPr>
          <a:xfrm>
            <a:off x="809625" y="447675"/>
            <a:ext cx="10572750" cy="969963"/>
          </a:xfrm>
        </p:spPr>
        <p:txBody>
          <a:bodyPr>
            <a:normAutofit/>
          </a:bodyPr>
          <a:lstStyle/>
          <a:p>
            <a:pPr lvl="0"/>
            <a:r>
              <a:rPr lang="en-US" dirty="0">
                <a:sym typeface="Helvetica Neue"/>
              </a:rPr>
              <a:t>Overview of the Presentation</a:t>
            </a:r>
          </a:p>
        </p:txBody>
      </p:sp>
      <p:graphicFrame>
        <p:nvGraphicFramePr>
          <p:cNvPr id="43" name="Content Placeholder 2">
            <a:extLst>
              <a:ext uri="{FF2B5EF4-FFF2-40B4-BE49-F238E27FC236}">
                <a16:creationId xmlns:a16="http://schemas.microsoft.com/office/drawing/2014/main" id="{98966CFE-F7FB-44AF-BCC7-134218456388}"/>
              </a:ext>
            </a:extLst>
          </p:cNvPr>
          <p:cNvGraphicFramePr>
            <a:graphicFrameLocks noGrp="1"/>
          </p:cNvGraphicFramePr>
          <p:nvPr>
            <p:ph idx="1"/>
            <p:extLst>
              <p:ext uri="{D42A27DB-BD31-4B8C-83A1-F6EECF244321}">
                <p14:modId xmlns:p14="http://schemas.microsoft.com/office/powerpoint/2010/main" val="669536412"/>
              </p:ext>
            </p:extLst>
          </p:nvPr>
        </p:nvGraphicFramePr>
        <p:xfrm>
          <a:off x="819150" y="2548647"/>
          <a:ext cx="10553700" cy="3310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8325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FB72C-7D74-1747-8CE1-A80D150A48CB}"/>
              </a:ext>
            </a:extLst>
          </p:cNvPr>
          <p:cNvSpPr>
            <a:spLocks noGrp="1"/>
          </p:cNvSpPr>
          <p:nvPr>
            <p:ph type="title"/>
          </p:nvPr>
        </p:nvSpPr>
        <p:spPr>
          <a:xfrm>
            <a:off x="810000" y="447188"/>
            <a:ext cx="10571998" cy="970450"/>
          </a:xfrm>
        </p:spPr>
        <p:txBody>
          <a:bodyPr>
            <a:normAutofit/>
          </a:bodyPr>
          <a:lstStyle/>
          <a:p>
            <a:r>
              <a:rPr lang="en">
                <a:latin typeface="Helvetica Neue"/>
                <a:ea typeface="Helvetica Neue"/>
                <a:cs typeface="Helvetica Neue"/>
                <a:sym typeface="Helvetica Neue"/>
              </a:rPr>
              <a:t>What is Risk Management ?</a:t>
            </a:r>
            <a:endParaRPr lang="en-US"/>
          </a:p>
        </p:txBody>
      </p:sp>
      <p:graphicFrame>
        <p:nvGraphicFramePr>
          <p:cNvPr id="10" name="Content Placeholder 7">
            <a:extLst>
              <a:ext uri="{FF2B5EF4-FFF2-40B4-BE49-F238E27FC236}">
                <a16:creationId xmlns:a16="http://schemas.microsoft.com/office/drawing/2014/main" id="{AED671E8-F925-4648-A088-D981DEF83A83}"/>
              </a:ext>
            </a:extLst>
          </p:cNvPr>
          <p:cNvGraphicFramePr>
            <a:graphicFrameLocks noGrp="1"/>
          </p:cNvGraphicFramePr>
          <p:nvPr>
            <p:ph idx="1"/>
            <p:extLst>
              <p:ext uri="{D42A27DB-BD31-4B8C-83A1-F6EECF244321}">
                <p14:modId xmlns:p14="http://schemas.microsoft.com/office/powerpoint/2010/main" val="2778427332"/>
              </p:ext>
            </p:extLst>
          </p:nvPr>
        </p:nvGraphicFramePr>
        <p:xfrm>
          <a:off x="819150" y="2494722"/>
          <a:ext cx="10553700"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7369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356E6-85FA-6847-9947-34D07C49FEE0}"/>
              </a:ext>
            </a:extLst>
          </p:cNvPr>
          <p:cNvSpPr>
            <a:spLocks noGrp="1"/>
          </p:cNvSpPr>
          <p:nvPr>
            <p:ph type="title"/>
          </p:nvPr>
        </p:nvSpPr>
        <p:spPr>
          <a:xfrm>
            <a:off x="810000" y="447188"/>
            <a:ext cx="10571998" cy="970450"/>
          </a:xfrm>
        </p:spPr>
        <p:txBody>
          <a:bodyPr/>
          <a:lstStyle/>
          <a:p>
            <a:br>
              <a:rPr lang="en-US" dirty="0">
                <a:sym typeface="Helvetica Neue"/>
              </a:rPr>
            </a:br>
            <a:r>
              <a:rPr lang="en-US" dirty="0">
                <a:sym typeface="Helvetica Neue"/>
              </a:rPr>
              <a:t>Why do we need Risk Management ?</a:t>
            </a:r>
            <a:endParaRPr lang="en-US" dirty="0"/>
          </a:p>
        </p:txBody>
      </p:sp>
      <p:sp>
        <p:nvSpPr>
          <p:cNvPr id="3" name="Content Placeholder 2">
            <a:extLst>
              <a:ext uri="{FF2B5EF4-FFF2-40B4-BE49-F238E27FC236}">
                <a16:creationId xmlns:a16="http://schemas.microsoft.com/office/drawing/2014/main" id="{80900483-CA16-0340-9C11-E7585070F154}"/>
              </a:ext>
            </a:extLst>
          </p:cNvPr>
          <p:cNvSpPr>
            <a:spLocks noGrp="1"/>
          </p:cNvSpPr>
          <p:nvPr>
            <p:ph idx="1"/>
          </p:nvPr>
        </p:nvSpPr>
        <p:spPr>
          <a:xfrm>
            <a:off x="818712" y="2222287"/>
            <a:ext cx="10554574" cy="3636511"/>
          </a:xfrm>
        </p:spPr>
        <p:txBody>
          <a:bodyPr/>
          <a:lstStyle/>
          <a:p>
            <a:pPr lvl="0"/>
            <a:r>
              <a:rPr lang="en-US" sz="2000" dirty="0">
                <a:sym typeface="Helvetica Neue"/>
              </a:rPr>
              <a:t>Promotes good software management</a:t>
            </a:r>
          </a:p>
          <a:p>
            <a:pPr lvl="0"/>
            <a:r>
              <a:rPr lang="en-US" sz="2000" dirty="0">
                <a:sym typeface="Helvetica Neue"/>
              </a:rPr>
              <a:t>May be a legal requirement depending on the country or sector (for example banking)</a:t>
            </a:r>
          </a:p>
          <a:p>
            <a:pPr lvl="0"/>
            <a:r>
              <a:rPr lang="en-US" sz="2000" dirty="0">
                <a:sym typeface="Helvetica Neue"/>
              </a:rPr>
              <a:t>Resources are usually limited, therefore a focused approach to identifying and managing risks is needed</a:t>
            </a:r>
          </a:p>
          <a:p>
            <a:endParaRPr lang="en-US" dirty="0"/>
          </a:p>
        </p:txBody>
      </p:sp>
    </p:spTree>
    <p:extLst>
      <p:ext uri="{BB962C8B-B14F-4D97-AF65-F5344CB8AC3E}">
        <p14:creationId xmlns:p14="http://schemas.microsoft.com/office/powerpoint/2010/main" val="3753470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F1AA5-7482-6745-BF95-EBE15C3C50EC}"/>
              </a:ext>
            </a:extLst>
          </p:cNvPr>
          <p:cNvSpPr>
            <a:spLocks noGrp="1"/>
          </p:cNvSpPr>
          <p:nvPr>
            <p:ph type="title"/>
          </p:nvPr>
        </p:nvSpPr>
        <p:spPr>
          <a:xfrm>
            <a:off x="810000" y="447188"/>
            <a:ext cx="10571998" cy="970450"/>
          </a:xfrm>
        </p:spPr>
        <p:txBody>
          <a:bodyPr>
            <a:normAutofit fontScale="90000"/>
          </a:bodyPr>
          <a:lstStyle/>
          <a:p>
            <a:pPr>
              <a:lnSpc>
                <a:spcPct val="90000"/>
              </a:lnSpc>
            </a:pPr>
            <a:br>
              <a:rPr lang="en-US" sz="3100" dirty="0">
                <a:sym typeface="Helvetica Neue"/>
              </a:rPr>
            </a:br>
            <a:r>
              <a:rPr lang="en-US" sz="4400" dirty="0">
                <a:sym typeface="Helvetica Neue"/>
              </a:rPr>
              <a:t>Risk Management Strategies</a:t>
            </a:r>
            <a:endParaRPr lang="en-US" sz="3100" dirty="0"/>
          </a:p>
        </p:txBody>
      </p:sp>
      <p:pic>
        <p:nvPicPr>
          <p:cNvPr id="11" name="Graphic 8" descr="Head with Gears">
            <a:extLst>
              <a:ext uri="{FF2B5EF4-FFF2-40B4-BE49-F238E27FC236}">
                <a16:creationId xmlns:a16="http://schemas.microsoft.com/office/drawing/2014/main" id="{4F56CFE0-DE17-4B89-B627-1FF77417EE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438" y="2814638"/>
            <a:ext cx="2913062" cy="2913062"/>
          </a:xfrm>
          <a:prstGeom prst="roundRect">
            <a:avLst>
              <a:gd name="adj" fmla="val 3876"/>
            </a:avLst>
          </a:prstGeom>
          <a:ln>
            <a:solidFill>
              <a:schemeClr val="accent1"/>
            </a:solidFill>
          </a:ln>
          <a:effectLst/>
        </p:spPr>
      </p:pic>
      <p:sp>
        <p:nvSpPr>
          <p:cNvPr id="5" name="Content Placeholder 4">
            <a:extLst>
              <a:ext uri="{FF2B5EF4-FFF2-40B4-BE49-F238E27FC236}">
                <a16:creationId xmlns:a16="http://schemas.microsoft.com/office/drawing/2014/main" id="{1CD8FC93-04BF-304A-925B-C0ADB84032F2}"/>
              </a:ext>
            </a:extLst>
          </p:cNvPr>
          <p:cNvSpPr>
            <a:spLocks noGrp="1"/>
          </p:cNvSpPr>
          <p:nvPr>
            <p:ph idx="1"/>
          </p:nvPr>
        </p:nvSpPr>
        <p:spPr>
          <a:xfrm>
            <a:off x="4330699" y="2413000"/>
            <a:ext cx="7052733" cy="3632200"/>
          </a:xfrm>
        </p:spPr>
        <p:txBody>
          <a:bodyPr>
            <a:normAutofit/>
          </a:bodyPr>
          <a:lstStyle/>
          <a:p>
            <a:pPr lvl="0"/>
            <a:r>
              <a:rPr lang="en-US" dirty="0">
                <a:sym typeface="Helvetica Neue"/>
              </a:rPr>
              <a:t>Risk Management strategies can be reactive or proactive</a:t>
            </a:r>
          </a:p>
          <a:p>
            <a:pPr lvl="0"/>
            <a:r>
              <a:rPr lang="en-US" b="1" dirty="0">
                <a:sym typeface="Helvetica Neue"/>
              </a:rPr>
              <a:t>Reactive</a:t>
            </a:r>
            <a:r>
              <a:rPr lang="en-US" dirty="0">
                <a:sym typeface="Helvetica Neue"/>
              </a:rPr>
              <a:t>: A reactive strategy monitors the project for likely risks. Resources are set aside to deal with them, should they become actual problems</a:t>
            </a:r>
          </a:p>
          <a:p>
            <a:pPr lvl="0"/>
            <a:r>
              <a:rPr lang="en-US" b="1" dirty="0">
                <a:sym typeface="Helvetica Neue"/>
              </a:rPr>
              <a:t>Proactive</a:t>
            </a:r>
            <a:r>
              <a:rPr lang="en-US" dirty="0">
                <a:sym typeface="Helvetica Neue"/>
              </a:rPr>
              <a:t>: A proactive strategy begins long before technical work is initiated. Potential risks are identified, their probability and impact are assessed, and they are ranked by importance</a:t>
            </a:r>
          </a:p>
          <a:p>
            <a:endParaRPr lang="en-US" dirty="0"/>
          </a:p>
        </p:txBody>
      </p:sp>
    </p:spTree>
    <p:extLst>
      <p:ext uri="{BB962C8B-B14F-4D97-AF65-F5344CB8AC3E}">
        <p14:creationId xmlns:p14="http://schemas.microsoft.com/office/powerpoint/2010/main" val="1877216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C60B8-5C0C-5245-B16A-FB9334AA0C18}"/>
              </a:ext>
            </a:extLst>
          </p:cNvPr>
          <p:cNvSpPr>
            <a:spLocks noGrp="1"/>
          </p:cNvSpPr>
          <p:nvPr>
            <p:ph type="title"/>
          </p:nvPr>
        </p:nvSpPr>
        <p:spPr>
          <a:xfrm>
            <a:off x="810000" y="447188"/>
            <a:ext cx="10571998" cy="970450"/>
          </a:xfrm>
        </p:spPr>
        <p:txBody>
          <a:bodyPr>
            <a:normAutofit fontScale="90000"/>
          </a:bodyPr>
          <a:lstStyle/>
          <a:p>
            <a:pPr>
              <a:lnSpc>
                <a:spcPct val="90000"/>
              </a:lnSpc>
            </a:pPr>
            <a:br>
              <a:rPr lang="en-US" sz="1900" dirty="0">
                <a:sym typeface="Helvetica Neue"/>
              </a:rPr>
            </a:br>
            <a:br>
              <a:rPr lang="en-US" sz="4400" dirty="0">
                <a:sym typeface="Helvetica Neue"/>
              </a:rPr>
            </a:br>
            <a:r>
              <a:rPr lang="en-US" sz="4400" dirty="0">
                <a:sym typeface="Helvetica Neue"/>
              </a:rPr>
              <a:t>Risk Management Process</a:t>
            </a:r>
            <a:endParaRPr lang="en-US" sz="1900" dirty="0"/>
          </a:p>
        </p:txBody>
      </p:sp>
      <p:sp>
        <p:nvSpPr>
          <p:cNvPr id="5" name="Content Placeholder 4">
            <a:extLst>
              <a:ext uri="{FF2B5EF4-FFF2-40B4-BE49-F238E27FC236}">
                <a16:creationId xmlns:a16="http://schemas.microsoft.com/office/drawing/2014/main" id="{0A9C8C5E-C572-8B43-85B8-385C0E2D7210}"/>
              </a:ext>
            </a:extLst>
          </p:cNvPr>
          <p:cNvSpPr>
            <a:spLocks noGrp="1"/>
          </p:cNvSpPr>
          <p:nvPr>
            <p:ph idx="1"/>
          </p:nvPr>
        </p:nvSpPr>
        <p:spPr>
          <a:xfrm>
            <a:off x="818713" y="2413000"/>
            <a:ext cx="3835583" cy="3632200"/>
          </a:xfrm>
        </p:spPr>
        <p:txBody>
          <a:bodyPr>
            <a:normAutofit/>
          </a:bodyPr>
          <a:lstStyle/>
          <a:p>
            <a:r>
              <a:rPr lang="en-US" sz="1600" dirty="0">
                <a:sym typeface="Helvetica Neue"/>
              </a:rPr>
              <a:t>Understanding Types of Risks</a:t>
            </a:r>
          </a:p>
          <a:p>
            <a:pPr lvl="0"/>
            <a:r>
              <a:rPr lang="en-US" sz="1600" dirty="0">
                <a:sym typeface="Helvetica Neue"/>
              </a:rPr>
              <a:t>Risk Identification</a:t>
            </a:r>
          </a:p>
          <a:p>
            <a:pPr lvl="0"/>
            <a:r>
              <a:rPr lang="en-US" sz="1600" dirty="0">
                <a:sym typeface="Helvetica Neue"/>
              </a:rPr>
              <a:t>Risk Assessment</a:t>
            </a:r>
          </a:p>
          <a:p>
            <a:pPr lvl="0"/>
            <a:r>
              <a:rPr lang="en-US" sz="1600" dirty="0">
                <a:sym typeface="Helvetica Neue"/>
              </a:rPr>
              <a:t>Risk Mitigation Monitoring and Management</a:t>
            </a:r>
            <a:endParaRPr lang="en-US" sz="1600" dirty="0"/>
          </a:p>
        </p:txBody>
      </p:sp>
      <p:pic>
        <p:nvPicPr>
          <p:cNvPr id="4" name="Google Shape;128;p29">
            <a:extLst>
              <a:ext uri="{FF2B5EF4-FFF2-40B4-BE49-F238E27FC236}">
                <a16:creationId xmlns:a16="http://schemas.microsoft.com/office/drawing/2014/main" id="{48235C74-CFBF-9C40-8415-699292B0FEC5}"/>
              </a:ext>
            </a:extLst>
          </p:cNvPr>
          <p:cNvPicPr preferRelativeResize="0"/>
          <p:nvPr/>
        </p:nvPicPr>
        <p:blipFill rotWithShape="1">
          <a:blip r:embed="rId2"/>
          <a:srcRect t="7813" b="7813"/>
          <a:stretch/>
        </p:blipFill>
        <p:spPr>
          <a:xfrm>
            <a:off x="5101851" y="2503479"/>
            <a:ext cx="6277349" cy="3535380"/>
          </a:xfrm>
          <a:prstGeom prst="roundRect">
            <a:avLst>
              <a:gd name="adj" fmla="val 3876"/>
            </a:avLst>
          </a:prstGeom>
          <a:noFill/>
          <a:ln>
            <a:solidFill>
              <a:schemeClr val="accent1"/>
            </a:solidFill>
          </a:ln>
          <a:effectLst/>
        </p:spPr>
      </p:pic>
    </p:spTree>
    <p:extLst>
      <p:ext uri="{BB962C8B-B14F-4D97-AF65-F5344CB8AC3E}">
        <p14:creationId xmlns:p14="http://schemas.microsoft.com/office/powerpoint/2010/main" val="320109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B0C5B-0974-9A4E-AF76-69AB1E60D727}"/>
              </a:ext>
            </a:extLst>
          </p:cNvPr>
          <p:cNvSpPr>
            <a:spLocks noGrp="1"/>
          </p:cNvSpPr>
          <p:nvPr>
            <p:ph type="title"/>
          </p:nvPr>
        </p:nvSpPr>
        <p:spPr>
          <a:xfrm>
            <a:off x="810000" y="447188"/>
            <a:ext cx="10571998" cy="970450"/>
          </a:xfrm>
        </p:spPr>
        <p:txBody>
          <a:bodyPr>
            <a:normAutofit/>
          </a:bodyPr>
          <a:lstStyle/>
          <a:p>
            <a:pPr>
              <a:lnSpc>
                <a:spcPct val="90000"/>
              </a:lnSpc>
            </a:pPr>
            <a:br>
              <a:rPr lang="en-US" sz="3100">
                <a:sym typeface="Helvetica Neue"/>
              </a:rPr>
            </a:br>
            <a:r>
              <a:rPr lang="en-US" sz="3100">
                <a:sym typeface="Helvetica Neue"/>
              </a:rPr>
              <a:t>Types of Risks</a:t>
            </a:r>
            <a:endParaRPr lang="en-US" sz="3100"/>
          </a:p>
        </p:txBody>
      </p:sp>
      <p:graphicFrame>
        <p:nvGraphicFramePr>
          <p:cNvPr id="12" name="Content Placeholder 4">
            <a:extLst>
              <a:ext uri="{FF2B5EF4-FFF2-40B4-BE49-F238E27FC236}">
                <a16:creationId xmlns:a16="http://schemas.microsoft.com/office/drawing/2014/main" id="{B104A482-2017-4BCB-BE44-2D910561A828}"/>
              </a:ext>
            </a:extLst>
          </p:cNvPr>
          <p:cNvGraphicFramePr>
            <a:graphicFrameLocks noGrp="1"/>
          </p:cNvGraphicFramePr>
          <p:nvPr>
            <p:ph idx="1"/>
            <p:extLst>
              <p:ext uri="{D42A27DB-BD31-4B8C-83A1-F6EECF244321}">
                <p14:modId xmlns:p14="http://schemas.microsoft.com/office/powerpoint/2010/main" val="3104758626"/>
              </p:ext>
            </p:extLst>
          </p:nvPr>
        </p:nvGraphicFramePr>
        <p:xfrm>
          <a:off x="371061" y="2226364"/>
          <a:ext cx="11383617" cy="43864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2308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4F4C12-7B18-2840-9B2B-149E5890CB87}"/>
              </a:ext>
            </a:extLst>
          </p:cNvPr>
          <p:cNvSpPr>
            <a:spLocks noGrp="1"/>
          </p:cNvSpPr>
          <p:nvPr>
            <p:ph type="title"/>
          </p:nvPr>
        </p:nvSpPr>
        <p:spPr>
          <a:xfrm>
            <a:off x="810000" y="447188"/>
            <a:ext cx="10571998" cy="970450"/>
          </a:xfrm>
        </p:spPr>
        <p:txBody>
          <a:bodyPr/>
          <a:lstStyle/>
          <a:p>
            <a:br>
              <a:rPr lang="en-US" dirty="0">
                <a:sym typeface="Helvetica Neue"/>
              </a:rPr>
            </a:br>
            <a:r>
              <a:rPr lang="en-US" dirty="0">
                <a:sym typeface="Helvetica Neue"/>
              </a:rPr>
              <a:t>Risk Identification</a:t>
            </a:r>
            <a:endParaRPr lang="en-US" dirty="0"/>
          </a:p>
        </p:txBody>
      </p:sp>
      <p:sp>
        <p:nvSpPr>
          <p:cNvPr id="3" name="Content Placeholder 2">
            <a:extLst>
              <a:ext uri="{FF2B5EF4-FFF2-40B4-BE49-F238E27FC236}">
                <a16:creationId xmlns:a16="http://schemas.microsoft.com/office/drawing/2014/main" id="{46BAB684-DF30-5E42-B730-0372723B8D93}"/>
              </a:ext>
            </a:extLst>
          </p:cNvPr>
          <p:cNvSpPr>
            <a:spLocks noGrp="1"/>
          </p:cNvSpPr>
          <p:nvPr>
            <p:ph idx="1"/>
          </p:nvPr>
        </p:nvSpPr>
        <p:spPr>
          <a:xfrm>
            <a:off x="818712" y="2222287"/>
            <a:ext cx="10554574" cy="3636511"/>
          </a:xfrm>
        </p:spPr>
        <p:txBody>
          <a:bodyPr/>
          <a:lstStyle/>
          <a:p>
            <a:pPr lvl="0"/>
            <a:r>
              <a:rPr lang="en-US" dirty="0">
                <a:sym typeface="Helvetica Neue"/>
              </a:rPr>
              <a:t>Risk identification is a systematic attempt to specify threats to the project plan</a:t>
            </a:r>
          </a:p>
          <a:p>
            <a:pPr lvl="0"/>
            <a:r>
              <a:rPr lang="en-US" dirty="0">
                <a:sym typeface="Helvetica Neue"/>
              </a:rPr>
              <a:t>Risks can be broadly classified into generic risks and product risks. </a:t>
            </a:r>
          </a:p>
          <a:p>
            <a:pPr lvl="1"/>
            <a:r>
              <a:rPr lang="en-US" dirty="0">
                <a:sym typeface="Helvetica Neue"/>
              </a:rPr>
              <a:t>Generic Risks: Generic risks are a potential threat to every software project. </a:t>
            </a:r>
          </a:p>
          <a:p>
            <a:pPr lvl="1"/>
            <a:r>
              <a:rPr lang="en-US" dirty="0">
                <a:sym typeface="Helvetica Neue"/>
              </a:rPr>
              <a:t>Product Risks: Product-specific risks can be identified only by those with a clear understanding of the technology, the people, and the environment that is specific to the software that is to be built</a:t>
            </a:r>
          </a:p>
          <a:p>
            <a:pPr lvl="0"/>
            <a:r>
              <a:rPr lang="en-US" dirty="0">
                <a:sym typeface="Helvetica Neue"/>
              </a:rPr>
              <a:t>We can create a risk identification item checklist which should include Product Size, Business Impact, Stakeholder characteristic, Process definition, Development environment, Technology and Personnel qualifications</a:t>
            </a:r>
          </a:p>
          <a:p>
            <a:endParaRPr lang="en-US" dirty="0"/>
          </a:p>
        </p:txBody>
      </p:sp>
    </p:spTree>
    <p:extLst>
      <p:ext uri="{BB962C8B-B14F-4D97-AF65-F5344CB8AC3E}">
        <p14:creationId xmlns:p14="http://schemas.microsoft.com/office/powerpoint/2010/main" val="2540228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A01907A-BF04-440F-BA0D-49BC96273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82C50B-B2EF-6C4E-8E57-F513E0875106}"/>
              </a:ext>
            </a:extLst>
          </p:cNvPr>
          <p:cNvSpPr>
            <a:spLocks noGrp="1"/>
          </p:cNvSpPr>
          <p:nvPr>
            <p:ph type="title"/>
          </p:nvPr>
        </p:nvSpPr>
        <p:spPr>
          <a:xfrm>
            <a:off x="810000" y="447188"/>
            <a:ext cx="10571998" cy="970450"/>
          </a:xfrm>
        </p:spPr>
        <p:txBody>
          <a:bodyPr>
            <a:normAutofit/>
          </a:bodyPr>
          <a:lstStyle/>
          <a:p>
            <a:pPr>
              <a:lnSpc>
                <a:spcPct val="90000"/>
              </a:lnSpc>
            </a:pPr>
            <a:br>
              <a:rPr lang="en-US" sz="3100">
                <a:sym typeface="Helvetica Neue"/>
              </a:rPr>
            </a:br>
            <a:r>
              <a:rPr lang="en-US" sz="3100">
                <a:sym typeface="Helvetica Neue"/>
              </a:rPr>
              <a:t>Risk Assessment</a:t>
            </a:r>
            <a:endParaRPr lang="en-US" sz="3100"/>
          </a:p>
        </p:txBody>
      </p:sp>
      <p:graphicFrame>
        <p:nvGraphicFramePr>
          <p:cNvPr id="7" name="Content Placeholder 2">
            <a:extLst>
              <a:ext uri="{FF2B5EF4-FFF2-40B4-BE49-F238E27FC236}">
                <a16:creationId xmlns:a16="http://schemas.microsoft.com/office/drawing/2014/main" id="{F2CB1B3D-F20F-46A6-A0AE-95C3FFE48BA3}"/>
              </a:ext>
            </a:extLst>
          </p:cNvPr>
          <p:cNvGraphicFramePr>
            <a:graphicFrameLocks noGrp="1"/>
          </p:cNvGraphicFramePr>
          <p:nvPr>
            <p:ph idx="1"/>
            <p:extLst>
              <p:ext uri="{D42A27DB-BD31-4B8C-83A1-F6EECF244321}">
                <p14:modId xmlns:p14="http://schemas.microsoft.com/office/powerpoint/2010/main" val="649400803"/>
              </p:ext>
            </p:extLst>
          </p:nvPr>
        </p:nvGraphicFramePr>
        <p:xfrm>
          <a:off x="157163" y="1957388"/>
          <a:ext cx="12034837" cy="4900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59900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2</TotalTime>
  <Words>869</Words>
  <Application>Microsoft Macintosh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Century Gothic</vt:lpstr>
      <vt:lpstr>Helvetica Neue</vt:lpstr>
      <vt:lpstr>Wingdings 2</vt:lpstr>
      <vt:lpstr>Quotable</vt:lpstr>
      <vt:lpstr>Risk Management</vt:lpstr>
      <vt:lpstr>Overview of the Presentation</vt:lpstr>
      <vt:lpstr>What is Risk Management ?</vt:lpstr>
      <vt:lpstr> Why do we need Risk Management ?</vt:lpstr>
      <vt:lpstr> Risk Management Strategies</vt:lpstr>
      <vt:lpstr>  Risk Management Process</vt:lpstr>
      <vt:lpstr> Types of Risks</vt:lpstr>
      <vt:lpstr> Risk Identification</vt:lpstr>
      <vt:lpstr> Risk Assessment</vt:lpstr>
      <vt:lpstr> Risk Mitigation Monitoring and Management(RMMM)</vt:lpstr>
      <vt:lpstr> Risk Mitigation Monitoring and Management</vt:lpstr>
      <vt:lpstr>Risk Mitigation Example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Management</dc:title>
  <dc:creator>Ashwin Singh</dc:creator>
  <cp:lastModifiedBy>Ashwin Singh</cp:lastModifiedBy>
  <cp:revision>2</cp:revision>
  <dcterms:created xsi:type="dcterms:W3CDTF">2020-10-29T19:34:06Z</dcterms:created>
  <dcterms:modified xsi:type="dcterms:W3CDTF">2020-10-29T22:20:45Z</dcterms:modified>
</cp:coreProperties>
</file>