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84A0-D464-F24C-1BB1-8C474A59D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3187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TEAM 5Py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5B03C-5436-B0B0-3B2E-F429AFD92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1774" y="2828925"/>
            <a:ext cx="4504042" cy="290671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Team Lead: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Prashanti T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-Team Members: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Jyotsna John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Syeda </a:t>
            </a:r>
            <a:r>
              <a:rPr lang="en-US" sz="2800" dirty="0" err="1">
                <a:solidFill>
                  <a:schemeClr val="bg1"/>
                </a:solidFill>
                <a:latin typeface="Arial Black" panose="020B0A04020102020204" pitchFamily="34" charset="0"/>
              </a:rPr>
              <a:t>Nowreen</a:t>
            </a: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Hema S</a:t>
            </a:r>
          </a:p>
        </p:txBody>
      </p:sp>
    </p:spTree>
    <p:extLst>
      <p:ext uri="{BB962C8B-B14F-4D97-AF65-F5344CB8AC3E}">
        <p14:creationId xmlns:p14="http://schemas.microsoft.com/office/powerpoint/2010/main" val="368416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verview">
            <a:extLst>
              <a:ext uri="{FF2B5EF4-FFF2-40B4-BE49-F238E27FC236}">
                <a16:creationId xmlns:a16="http://schemas.microsoft.com/office/drawing/2014/main" id="{F32AAD41-2FDB-468B-8338-4CA66E0C2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1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16F34F-E9BC-4F68-4FAD-8082ECB8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5" y="47625"/>
            <a:ext cx="6375484" cy="3633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CE7763-5E27-2D02-FB02-4FC9B67D5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" y="3471863"/>
            <a:ext cx="5563833" cy="338613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FB2591-46B5-1FC4-EE86-5BF2A0A22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" y="28574"/>
            <a:ext cx="5563833" cy="366504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A0DF5F-40DF-A7DE-350E-706506D47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474" y="3743324"/>
            <a:ext cx="5326811" cy="30670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D85EE3-8279-4217-DA05-C39C5C011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0710" y="5619750"/>
            <a:ext cx="2343150" cy="11906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F395321-BD3A-1ED3-B1A7-232809C16046}"/>
              </a:ext>
            </a:extLst>
          </p:cNvPr>
          <p:cNvSpPr/>
          <p:nvPr/>
        </p:nvSpPr>
        <p:spPr>
          <a:xfrm>
            <a:off x="2466975" y="2981325"/>
            <a:ext cx="7296150" cy="13525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rPr>
              <a:t>TIMELAPSE GIFS, NETWORK CHARTS, RADAR PLOTS, WAFFLE CHARTS AND MUCH MORE WITH MATPLOTLIB</a:t>
            </a:r>
          </a:p>
        </p:txBody>
      </p:sp>
    </p:spTree>
    <p:extLst>
      <p:ext uri="{BB962C8B-B14F-4D97-AF65-F5344CB8AC3E}">
        <p14:creationId xmlns:p14="http://schemas.microsoft.com/office/powerpoint/2010/main" val="164614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1386-A070-6510-1295-EB39D282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22CF8-4966-BB18-0D53-AB24A5212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8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33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TEAM 5Py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Samuel Thomas</cp:lastModifiedBy>
  <cp:revision>4</cp:revision>
  <dcterms:created xsi:type="dcterms:W3CDTF">2023-08-11T18:58:56Z</dcterms:created>
  <dcterms:modified xsi:type="dcterms:W3CDTF">2023-08-11T20:31:52Z</dcterms:modified>
</cp:coreProperties>
</file>