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5B811964-5528-420F-BCF1-23CE2F406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1</cp:revision>
  <dcterms:created xsi:type="dcterms:W3CDTF">2023-08-10T21:21:39Z</dcterms:created>
  <dcterms:modified xsi:type="dcterms:W3CDTF">2023-08-10T21:22:41Z</dcterms:modified>
</cp:coreProperties>
</file>