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3" r:id="rId4"/>
    <p:sldId id="258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7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84A0-D464-F24C-1BB1-8C474A59D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3187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rial Black" panose="020B0A04020102020204" pitchFamily="34" charset="0"/>
              </a:rPr>
              <a:t>TEAM 5Py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5B03C-5436-B0B0-3B2E-F429AFD92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1774" y="2828925"/>
            <a:ext cx="4504042" cy="290671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Team Lead: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Prashanti T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-Team Members: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Jyotsna John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Syeda </a:t>
            </a:r>
            <a:r>
              <a:rPr lang="en-US" sz="2800" dirty="0" err="1">
                <a:solidFill>
                  <a:schemeClr val="bg1"/>
                </a:solidFill>
                <a:latin typeface="Arial Black" panose="020B0A04020102020204" pitchFamily="34" charset="0"/>
              </a:rPr>
              <a:t>Nowreen</a:t>
            </a:r>
            <a:endParaRPr 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Hema S</a:t>
            </a:r>
          </a:p>
        </p:txBody>
      </p:sp>
    </p:spTree>
    <p:extLst>
      <p:ext uri="{BB962C8B-B14F-4D97-AF65-F5344CB8AC3E}">
        <p14:creationId xmlns:p14="http://schemas.microsoft.com/office/powerpoint/2010/main" val="368416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Overview">
            <a:extLst>
              <a:ext uri="{FF2B5EF4-FFF2-40B4-BE49-F238E27FC236}">
                <a16:creationId xmlns:a16="http://schemas.microsoft.com/office/drawing/2014/main" id="{0A91E88D-0D27-4D43-8D5B-7640298BA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1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Libraries">
            <a:extLst>
              <a:ext uri="{FF2B5EF4-FFF2-40B4-BE49-F238E27FC236}">
                <a16:creationId xmlns:a16="http://schemas.microsoft.com/office/drawing/2014/main" id="{CB4CFD73-5BE9-4CEE-847F-FC534E2C3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1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7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16F34F-E9BC-4F68-4FAD-8082ECB8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424" y="0"/>
            <a:ext cx="4212283" cy="36334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DEF510-8064-521F-19A0-D685CBDF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982" y="-17718"/>
            <a:ext cx="4020782" cy="35678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A0DF5F-40DF-A7DE-350E-706506D47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582" y="3848099"/>
            <a:ext cx="3837343" cy="306705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FB2591-46B5-1FC4-EE86-5BF2A0A22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28574"/>
            <a:ext cx="4105276" cy="344328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D85EE3-8279-4217-DA05-C39C5C011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900" y="5667375"/>
            <a:ext cx="2343150" cy="1190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54B8B2-A359-A99F-4F55-BBFCEEE217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5" y="3471863"/>
            <a:ext cx="3916298" cy="34643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CE7763-5E27-2D02-FB02-4FC9B67D5B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0974" y="3550093"/>
            <a:ext cx="4391026" cy="33861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F395321-BD3A-1ED3-B1A7-232809C16046}"/>
              </a:ext>
            </a:extLst>
          </p:cNvPr>
          <p:cNvSpPr/>
          <p:nvPr/>
        </p:nvSpPr>
        <p:spPr>
          <a:xfrm>
            <a:off x="1423987" y="2390141"/>
            <a:ext cx="9344025" cy="1600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rPr>
              <a:t>TIMELAPSE GIFS, NETWORK CHARTS, RADAR PLOTS, WAFFLE CHARTS,SANKEYS, CHORD DIAGRAMS…</a:t>
            </a:r>
          </a:p>
        </p:txBody>
      </p:sp>
    </p:spTree>
    <p:extLst>
      <p:ext uri="{BB962C8B-B14F-4D97-AF65-F5344CB8AC3E}">
        <p14:creationId xmlns:p14="http://schemas.microsoft.com/office/powerpoint/2010/main" val="164614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813477-F5DF-87DA-BEED-910FBC032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02485" cy="3660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98D320-B5A9-4818-23FE-60536C329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965" y="7018"/>
            <a:ext cx="3989387" cy="36534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C89F37-032C-9D6F-79B0-8FB755CBE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2352" y="7019"/>
            <a:ext cx="4369648" cy="36604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C398AC-0EDB-A7F6-D531-CE77C619B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60457"/>
            <a:ext cx="5567679" cy="32045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FA1DFB-AA7D-201A-DAC9-9ED9E156D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7678" y="3505200"/>
            <a:ext cx="6624321" cy="33527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2C41DA2-9DA5-93C6-97B9-70B2186E195E}"/>
              </a:ext>
            </a:extLst>
          </p:cNvPr>
          <p:cNvSpPr/>
          <p:nvPr/>
        </p:nvSpPr>
        <p:spPr>
          <a:xfrm>
            <a:off x="1423987" y="1991043"/>
            <a:ext cx="9344025" cy="1600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rPr>
              <a:t>CLUSTERED HEAT MAPS, CONTOUR MAPS,PARALLEL COORDINATES AND EVEN A MINI-DASHBOARD APP ON HTML. PYTHON REALLY CAN DO ANYTHING</a:t>
            </a:r>
          </a:p>
        </p:txBody>
      </p:sp>
    </p:spTree>
    <p:extLst>
      <p:ext uri="{BB962C8B-B14F-4D97-AF65-F5344CB8AC3E}">
        <p14:creationId xmlns:p14="http://schemas.microsoft.com/office/powerpoint/2010/main" val="70125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xComb">
            <a:extLst>
              <a:ext uri="{FF2B5EF4-FFF2-40B4-BE49-F238E27FC236}">
                <a16:creationId xmlns:a16="http://schemas.microsoft.com/office/drawing/2014/main" id="{54296A0A-C31D-4328-AF57-0AE1FC07E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1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8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56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TEAM 5Py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Samuel Thomas</cp:lastModifiedBy>
  <cp:revision>17</cp:revision>
  <dcterms:created xsi:type="dcterms:W3CDTF">2023-08-11T18:58:56Z</dcterms:created>
  <dcterms:modified xsi:type="dcterms:W3CDTF">2023-08-15T01:25:19Z</dcterms:modified>
</cp:coreProperties>
</file>