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Overview">
            <a:extLst>
              <a:ext uri="{FF2B5EF4-FFF2-40B4-BE49-F238E27FC236}">
                <a16:creationId xmlns:a16="http://schemas.microsoft.com/office/drawing/2014/main" id="{F894276E-EBD3-48CA-B9D3-71C72B67B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"/>
            <a:ext cx="12192001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Samuel Thomas</cp:lastModifiedBy>
  <cp:revision>1</cp:revision>
  <dcterms:created xsi:type="dcterms:W3CDTF">2023-08-11T18:58:56Z</dcterms:created>
  <dcterms:modified xsi:type="dcterms:W3CDTF">2023-08-11T18:59:56Z</dcterms:modified>
</cp:coreProperties>
</file>