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2AAD41-2FDB-468B-8338-4CA66E0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4817A6CC-D47A-4B22-8EC1-FEE78C45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DC501-EF5F-D6BB-F480-B280BCC6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46" y="0"/>
            <a:ext cx="3900654" cy="4205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5326"/>
            <a:ext cx="4257674" cy="3362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88" y="9524"/>
            <a:ext cx="4638675" cy="363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3526630"/>
            <a:ext cx="4391026" cy="3386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66849" y="2981325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 AND MUCH MORE WITH MATPLOTLIB &amp; SEABORN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8</cp:revision>
  <dcterms:created xsi:type="dcterms:W3CDTF">2023-08-11T18:58:56Z</dcterms:created>
  <dcterms:modified xsi:type="dcterms:W3CDTF">2023-08-12T16:10:47Z</dcterms:modified>
</cp:coreProperties>
</file>