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84A0-D464-F24C-1BB1-8C474A59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TEAM 5Py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B03C-5436-B0B0-3B2E-F429AFD9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774" y="2828925"/>
            <a:ext cx="4504042" cy="2906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Team Lead: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Prashanti 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-Team Members: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Jyotsna John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Syeda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Nowreen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Hema S</a:t>
            </a:r>
          </a:p>
        </p:txBody>
      </p:sp>
    </p:spTree>
    <p:extLst>
      <p:ext uri="{BB962C8B-B14F-4D97-AF65-F5344CB8AC3E}">
        <p14:creationId xmlns:p14="http://schemas.microsoft.com/office/powerpoint/2010/main" val="3684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F32AAD41-2FDB-468B-8338-4CA66E0C2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16F34F-E9BC-4F68-4FAD-8082ECB8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47625"/>
            <a:ext cx="6375484" cy="3633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E7763-5E27-2D02-FB02-4FC9B67D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" y="3471863"/>
            <a:ext cx="5563833" cy="33861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B2591-46B5-1FC4-EE86-5BF2A0A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" y="28574"/>
            <a:ext cx="5563833" cy="366504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0DF5F-40DF-A7DE-350E-706506D47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3743324"/>
            <a:ext cx="5326811" cy="3067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85EE3-8279-4217-DA05-C39C5C011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0710" y="5619750"/>
            <a:ext cx="2343150" cy="1190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95321-BD3A-1ED3-B1A7-232809C16046}"/>
              </a:ext>
            </a:extLst>
          </p:cNvPr>
          <p:cNvSpPr/>
          <p:nvPr/>
        </p:nvSpPr>
        <p:spPr>
          <a:xfrm>
            <a:off x="2466975" y="2981325"/>
            <a:ext cx="7296150" cy="1352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TIMELAPSE GIFS, NETWORK CHARTS, RADAR PLOTS, WAFFLE CHARTS AND MUCH MORE WITH MATPLOTLIB</a:t>
            </a:r>
          </a:p>
        </p:txBody>
      </p:sp>
    </p:spTree>
    <p:extLst>
      <p:ext uri="{BB962C8B-B14F-4D97-AF65-F5344CB8AC3E}">
        <p14:creationId xmlns:p14="http://schemas.microsoft.com/office/powerpoint/2010/main" val="16461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xComb">
            <a:extLst>
              <a:ext uri="{FF2B5EF4-FFF2-40B4-BE49-F238E27FC236}">
                <a16:creationId xmlns:a16="http://schemas.microsoft.com/office/drawing/2014/main" id="{D5489D48-C17B-4D97-A363-C4926ADA2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TEAM 5Py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5</cp:revision>
  <dcterms:created xsi:type="dcterms:W3CDTF">2023-08-11T18:58:56Z</dcterms:created>
  <dcterms:modified xsi:type="dcterms:W3CDTF">2023-08-12T00:53:50Z</dcterms:modified>
</cp:coreProperties>
</file>