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72473189-A53B-4017-8C87-50B892A6C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"/>
            <a:ext cx="12192000" cy="68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Samuel Thomas</cp:lastModifiedBy>
  <cp:revision>1</cp:revision>
  <dcterms:created xsi:type="dcterms:W3CDTF">2023-08-10T19:19:33Z</dcterms:created>
  <dcterms:modified xsi:type="dcterms:W3CDTF">2023-08-10T19:20:31Z</dcterms:modified>
</cp:coreProperties>
</file>