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2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5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06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3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64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88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Sinisen ja vaaleanpunainen Tiivistelmä">
            <a:extLst>
              <a:ext uri="{FF2B5EF4-FFF2-40B4-BE49-F238E27FC236}">
                <a16:creationId xmlns:a16="http://schemas.microsoft.com/office/drawing/2014/main" id="{391A089E-3E70-42CA-5E76-C358DDC5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8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668B577B-F159-5564-17B6-503032B89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175147"/>
            <a:ext cx="7978385" cy="916234"/>
          </a:xfrm>
        </p:spPr>
        <p:txBody>
          <a:bodyPr anchor="ctr">
            <a:normAutofit/>
          </a:bodyPr>
          <a:lstStyle/>
          <a:p>
            <a:r>
              <a:rPr lang="fi-FI" sz="3600" dirty="0"/>
              <a:t>Security Analysis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0C8CBF90-A334-E759-B6F6-47E11E94B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8426" y="196597"/>
            <a:ext cx="3634494" cy="868139"/>
          </a:xfrm>
        </p:spPr>
        <p:txBody>
          <a:bodyPr anchor="ctr">
            <a:normAutofit/>
          </a:bodyPr>
          <a:lstStyle/>
          <a:p>
            <a:pPr algn="r"/>
            <a:endParaRPr lang="fi-FI" sz="1800" dirty="0"/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CCB7113C-A10D-9F99-3C40-2181F1B9656E}"/>
              </a:ext>
            </a:extLst>
          </p:cNvPr>
          <p:cNvSpPr txBox="1"/>
          <p:nvPr/>
        </p:nvSpPr>
        <p:spPr>
          <a:xfrm>
            <a:off x="139700" y="6313521"/>
            <a:ext cx="854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>
                <a:solidFill>
                  <a:schemeClr val="bg1"/>
                </a:solidFill>
              </a:rPr>
              <a:t>Jyri Pappinen</a:t>
            </a:r>
          </a:p>
        </p:txBody>
      </p:sp>
    </p:spTree>
    <p:extLst>
      <p:ext uri="{BB962C8B-B14F-4D97-AF65-F5344CB8AC3E}">
        <p14:creationId xmlns:p14="http://schemas.microsoft.com/office/powerpoint/2010/main" val="3025203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A6DA0E67-D13D-5762-2AF9-15B496D7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PLAn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73B3BBA8-A509-AC8E-9B09-7932D0C1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plan was to examine the old project from a security perspective.</a:t>
            </a:r>
          </a:p>
          <a:p>
            <a:r>
              <a:rPr lang="en-US" dirty="0"/>
              <a:t>The purpose was to correct and analyze the detected issues.</a:t>
            </a:r>
            <a:endParaRPr lang="fi-FI" dirty="0"/>
          </a:p>
          <a:p>
            <a:r>
              <a:rPr lang="fi-FI" dirty="0"/>
              <a:t>To </a:t>
            </a:r>
            <a:r>
              <a:rPr lang="fi-FI" dirty="0" err="1"/>
              <a:t>potentially</a:t>
            </a:r>
            <a:r>
              <a:rPr lang="fi-FI" dirty="0"/>
              <a:t> </a:t>
            </a:r>
            <a:r>
              <a:rPr lang="fi-FI" dirty="0" err="1"/>
              <a:t>fix</a:t>
            </a:r>
            <a:r>
              <a:rPr lang="fi-FI" dirty="0"/>
              <a:t> </a:t>
            </a:r>
            <a:r>
              <a:rPr lang="fi-FI" dirty="0" err="1"/>
              <a:t>issues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186588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8B01684-4888-4A8A-0967-81ED49216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done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D316DEDB-E4C0-8676-58C8-925533B24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Vulnerability</a:t>
            </a:r>
            <a:r>
              <a:rPr lang="fi-FI" dirty="0"/>
              <a:t> </a:t>
            </a:r>
            <a:r>
              <a:rPr lang="fi-FI" dirty="0" err="1"/>
              <a:t>Check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Jenkins</a:t>
            </a:r>
            <a:endParaRPr lang="fi-FI" dirty="0"/>
          </a:p>
          <a:p>
            <a:r>
              <a:rPr lang="fi-FI" dirty="0" err="1"/>
              <a:t>Fixing</a:t>
            </a:r>
            <a:r>
              <a:rPr lang="fi-FI" dirty="0"/>
              <a:t> </a:t>
            </a:r>
            <a:r>
              <a:rPr lang="fi-FI" dirty="0" err="1"/>
              <a:t>possible</a:t>
            </a:r>
            <a:r>
              <a:rPr lang="fi-FI" dirty="0"/>
              <a:t> </a:t>
            </a:r>
            <a:r>
              <a:rPr lang="fi-FI" dirty="0" err="1"/>
              <a:t>vulnerabilities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9282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EAA1631-2933-CA8B-6737-5C9B96D08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found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F953F9D5-A8F3-244B-4628-211FE853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JSON data store lacked authentication</a:t>
            </a:r>
            <a:endParaRPr lang="fi-FI" dirty="0"/>
          </a:p>
          <a:p>
            <a:r>
              <a:rPr lang="fi-FI" dirty="0"/>
              <a:t>HTTP </a:t>
            </a:r>
            <a:r>
              <a:rPr lang="fi-FI" dirty="0" err="1"/>
              <a:t>instead</a:t>
            </a:r>
            <a:r>
              <a:rPr lang="fi-FI" dirty="0"/>
              <a:t> of HTTPS</a:t>
            </a:r>
          </a:p>
          <a:p>
            <a:r>
              <a:rPr lang="fi-FI" dirty="0"/>
              <a:t>More </a:t>
            </a:r>
            <a:r>
              <a:rPr lang="fi-FI" dirty="0" err="1"/>
              <a:t>details</a:t>
            </a:r>
            <a:r>
              <a:rPr lang="fi-FI" dirty="0"/>
              <a:t> in </a:t>
            </a:r>
            <a:r>
              <a:rPr lang="fi-FI"/>
              <a:t>report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29478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4E6D5E4-B8A3-2CF3-C9A6-01AE61BD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to </a:t>
            </a:r>
            <a:r>
              <a:rPr lang="fi-FI" dirty="0" err="1"/>
              <a:t>remember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F2498AF-17FE-9F8D-D30B-14853E1D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dealing with personal information, there are very strict rules (e.g., GDPR).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6553200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81</Words>
  <Application>Microsoft Office PowerPoint</Application>
  <PresentationFormat>Laajakuva</PresentationFormat>
  <Paragraphs>15</Paragraphs>
  <Slides>5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Security Analysis</vt:lpstr>
      <vt:lpstr>PLAn</vt:lpstr>
      <vt:lpstr>What was done</vt:lpstr>
      <vt:lpstr>What was found</vt:lpstr>
      <vt:lpstr>What to remember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Jyri Pappinen</dc:creator>
  <cp:lastModifiedBy>Jyri Pappinen</cp:lastModifiedBy>
  <cp:revision>1</cp:revision>
  <dcterms:created xsi:type="dcterms:W3CDTF">2025-05-15T08:04:17Z</dcterms:created>
  <dcterms:modified xsi:type="dcterms:W3CDTF">2025-05-15T08:36:44Z</dcterms:modified>
</cp:coreProperties>
</file>