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A1Wz76wxMSl7K9N3rl4lYa3sO9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8914" autoAdjust="0"/>
  </p:normalViewPr>
  <p:slideViewPr>
    <p:cSldViewPr snapToGrid="0">
      <p:cViewPr>
        <p:scale>
          <a:sx n="80" d="100"/>
          <a:sy n="80" d="100"/>
        </p:scale>
        <p:origin x="-1522" y="-1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9d427bf1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9" name="Google Shape;129;g1e9d427bf1a_0_3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e9d427bf1a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8" name="Google Shape;358;g1e9d427bf1a_0_5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Char char="-"/>
            </a:pPr>
            <a:r>
              <a:rPr lang="en-PH" dirty="0" smtClean="0"/>
              <a:t>Need supporting</a:t>
            </a:r>
            <a:r>
              <a:rPr lang="en-PH" baseline="0" dirty="0" smtClean="0"/>
              <a:t> study of analysis tool</a:t>
            </a:r>
          </a:p>
          <a:p>
            <a:pPr marL="0" lvl="0" indent="0" algn="l" rtl="0">
              <a:spcBef>
                <a:spcPts val="0"/>
              </a:spcBef>
              <a:spcAft>
                <a:spcPts val="0"/>
              </a:spcAft>
              <a:buFontTx/>
              <a:buChar char="-"/>
            </a:pPr>
            <a:r>
              <a:rPr lang="en-PH" baseline="0" dirty="0" smtClean="0"/>
              <a:t>Need analysis tool</a:t>
            </a:r>
          </a:p>
          <a:p>
            <a:pPr marL="0" lvl="0" indent="0" algn="l" rtl="0">
              <a:spcBef>
                <a:spcPts val="0"/>
              </a:spcBef>
              <a:spcAft>
                <a:spcPts val="0"/>
              </a:spcAft>
              <a:buFontTx/>
              <a:buChar char="-"/>
            </a:pPr>
            <a:r>
              <a:rPr lang="en-PH" baseline="0" dirty="0" smtClean="0"/>
              <a:t>Chi square analysis</a:t>
            </a:r>
          </a:p>
          <a:p>
            <a:pPr marL="0" lvl="0" indent="0" algn="l" rtl="0">
              <a:spcBef>
                <a:spcPts val="0"/>
              </a:spcBef>
              <a:spcAft>
                <a:spcPts val="0"/>
              </a:spcAft>
              <a:buFontTx/>
              <a:buChar char="-"/>
            </a:pPr>
            <a:endParaRPr lang="en-PH" baseline="0" dirty="0" smtClean="0"/>
          </a:p>
          <a:p>
            <a:pPr marL="0" lvl="0" indent="0" algn="l" rtl="0">
              <a:spcBef>
                <a:spcPts val="0"/>
              </a:spcBef>
              <a:spcAft>
                <a:spcPts val="0"/>
              </a:spcAft>
              <a:buFontTx/>
              <a:buChar char="-"/>
            </a:pPr>
            <a:endParaRPr dirty="0"/>
          </a:p>
        </p:txBody>
      </p:sp>
      <p:sp>
        <p:nvSpPr>
          <p:cNvPr id="402" name="Google Shape;40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e9d427bf1a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4" name="Google Shape;414;g1e9d427bf1a_0_5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8" name="Google Shape;4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e9d427bf1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The results revealed that the</a:t>
            </a:r>
            <a:r>
              <a:rPr lang="en-PH" baseline="0" dirty="0" smtClean="0"/>
              <a:t> no face mask recognition system encoded has an accuracy rate of 85%. In the study of ___, () an accuracy of above 50% indicates that the device/program is effective for use. Since it 85%&gt;50%, the program then satisfies this standard. </a:t>
            </a:r>
            <a:endParaRPr dirty="0"/>
          </a:p>
        </p:txBody>
      </p:sp>
      <p:sp>
        <p:nvSpPr>
          <p:cNvPr id="468" name="Google Shape;468;g1e9d427bf1a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e9d427bf1a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4" name="Google Shape;474;g1e9d427bf1a_0_6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For</a:t>
            </a:r>
            <a:r>
              <a:rPr lang="en-PH" baseline="0" dirty="0" smtClean="0"/>
              <a:t> further studies, the researchers would like to recommend the following:</a:t>
            </a:r>
          </a:p>
          <a:p>
            <a:pPr marL="0" lvl="0" indent="0" algn="l" rtl="0">
              <a:spcBef>
                <a:spcPts val="0"/>
              </a:spcBef>
              <a:spcAft>
                <a:spcPts val="0"/>
              </a:spcAft>
              <a:buNone/>
            </a:pPr>
            <a:r>
              <a:rPr lang="en-PH" baseline="0" smtClean="0"/>
              <a:t>1. enhance </a:t>
            </a:r>
            <a:endParaRPr dirty="0"/>
          </a:p>
        </p:txBody>
      </p:sp>
      <p:sp>
        <p:nvSpPr>
          <p:cNvPr id="516" name="Google Shape;51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e9d427bf1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2" name="Google Shape;522;g1e9d427bf1a_0_6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9d427bf1a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 name="Google Shape;179;g1e9d427bf1a_0_4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smtClean="0"/>
              <a:t>2. How</a:t>
            </a:r>
            <a:r>
              <a:rPr lang="en-PH" baseline="0" dirty="0" smtClean="0"/>
              <a:t> does the application benefit the operator in distinguishing people without mask </a:t>
            </a:r>
          </a:p>
          <a:p>
            <a:pPr marL="457200" lvl="0" indent="-342900" algn="l" rtl="0">
              <a:spcBef>
                <a:spcPts val="0"/>
              </a:spcBef>
              <a:spcAft>
                <a:spcPts val="0"/>
              </a:spcAft>
              <a:buSzPts val="1800"/>
              <a:buChar char="●"/>
            </a:pPr>
            <a:r>
              <a:rPr lang="en-PH" baseline="0" dirty="0" smtClean="0"/>
              <a:t>3. </a:t>
            </a:r>
            <a:r>
              <a:rPr lang="en-US" dirty="0" smtClean="0">
                <a:latin typeface="Times New Roman" pitchFamily="18" charset="0"/>
                <a:cs typeface="Times New Roman" pitchFamily="18" charset="0"/>
              </a:rPr>
              <a:t>How do we ensure people to have a safe and secure environment against COVID19?</a:t>
            </a:r>
          </a:p>
          <a:p>
            <a:pPr lvl="0">
              <a:spcBef>
                <a:spcPts val="0"/>
              </a:spcBef>
              <a:buChar char="●"/>
            </a:pPr>
            <a:r>
              <a:rPr lang="en-US" dirty="0" smtClean="0">
                <a:latin typeface="Times New Roman" pitchFamily="18" charset="0"/>
                <a:cs typeface="Times New Roman" pitchFamily="18" charset="0"/>
              </a:rPr>
              <a:t>How does the application benefit the operator in distinguishing people without mask?</a:t>
            </a:r>
          </a:p>
          <a:p>
            <a:pPr lvl="0">
              <a:spcBef>
                <a:spcPts val="0"/>
              </a:spcBef>
              <a:buChar char="●"/>
            </a:pPr>
            <a:r>
              <a:rPr lang="en-US" dirty="0" smtClean="0">
                <a:latin typeface="Times New Roman" pitchFamily="18" charset="0"/>
                <a:cs typeface="Times New Roman" pitchFamily="18" charset="0"/>
              </a:rPr>
              <a:t>How is this detection system able to assist the safety precautions of our society?</a:t>
            </a:r>
          </a:p>
          <a:p>
            <a:pPr marL="0" lvl="0" indent="0" algn="l" rtl="0">
              <a:spcBef>
                <a:spcPts val="0"/>
              </a:spcBef>
              <a:spcAft>
                <a:spcPts val="0"/>
              </a:spcAft>
              <a:buNone/>
            </a:pPr>
            <a:endParaRPr dirty="0"/>
          </a:p>
        </p:txBody>
      </p:sp>
      <p:sp>
        <p:nvSpPr>
          <p:cNvPr id="223" name="Google Shape;2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e9d427bf1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9" name="Google Shape;229;g1e9d427bf1a_0_4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None/>
            </a:pPr>
            <a:endParaRPr lang="en-PH" baseline="0" dirty="0" smtClean="0"/>
          </a:p>
        </p:txBody>
      </p:sp>
      <p:sp>
        <p:nvSpPr>
          <p:cNvPr id="273" name="Google Shape;2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e9d427bf1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9" name="Google Shape;279;g1e9d427bf1a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e9d427bf1a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3" name="Google Shape;323;g1e9d427bf1a_0_7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4" name="Google Shape;14;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5" name="Google Shape;15;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6" name="Google Shape;16;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2" name="Google Shape;72;p2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3" name="Google Shape;73;p2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8" name="Google Shape;78;p2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9" name="Google Shape;79;p2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1" name="Google Shape;21;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2" name="Google Shape;22;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6" name="Google Shape;26;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7" name="Google Shape;27;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8" name="Google Shape;28;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2" name="Google Shape;32;p22"/>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3" name="Google Shape;33;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4" name="Google Shape;34;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5" name="Google Shape;35;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0" name="Google Shape;40;p23"/>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3" name="Google Shape;43;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4" name="Google Shape;44;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8" name="Google Shape;48;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9" name="Google Shape;49;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2" name="Google Shape;52;p2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3" name="Google Shape;53;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8" name="Google Shape;58;p2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9" name="Google Shape;59;p2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0" name="Google Shape;60;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27"/>
          <p:cNvSpPr>
            <a:spLocks noGrp="1"/>
          </p:cNvSpPr>
          <p:nvPr>
            <p:ph type="pic" idx="2"/>
          </p:nvPr>
        </p:nvSpPr>
        <p:spPr>
          <a:xfrm>
            <a:off x="1792288" y="612775"/>
            <a:ext cx="5486400" cy="4114800"/>
          </a:xfrm>
          <a:prstGeom prst="rect">
            <a:avLst/>
          </a:prstGeom>
          <a:noFill/>
          <a:ln>
            <a:noFill/>
          </a:ln>
        </p:spPr>
      </p:sp>
      <p:sp>
        <p:nvSpPr>
          <p:cNvPr id="64" name="Google Shape;64;p27"/>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5" name="Google Shape;65;p2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6" name="Google Shape;66;p2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7" name="Google Shape;67;p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9" name="Google Shape;122;p1"/>
          <p:cNvSpPr/>
          <p:nvPr/>
        </p:nvSpPr>
        <p:spPr>
          <a:xfrm>
            <a:off x="5172305" y="2107285"/>
            <a:ext cx="3350181" cy="381624"/>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chemeClr val="lt2"/>
                </a:solidFill>
                <a:latin typeface="EB Garamond"/>
              </a:rPr>
              <a:t>Enhancing Covid-19</a:t>
            </a:r>
          </a:p>
        </p:txBody>
      </p:sp>
      <p:sp>
        <p:nvSpPr>
          <p:cNvPr id="50" name="Google Shape;123;p1"/>
          <p:cNvSpPr/>
          <p:nvPr/>
        </p:nvSpPr>
        <p:spPr>
          <a:xfrm>
            <a:off x="5193455" y="2569472"/>
            <a:ext cx="3350181" cy="331175"/>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chemeClr val="lt2"/>
                </a:solidFill>
                <a:latin typeface="EB Garamond"/>
              </a:rPr>
              <a:t>Defense Matrix Parameters</a:t>
            </a:r>
          </a:p>
        </p:txBody>
      </p:sp>
      <p:sp>
        <p:nvSpPr>
          <p:cNvPr id="51" name="Google Shape;124;p1"/>
          <p:cNvSpPr/>
          <p:nvPr/>
        </p:nvSpPr>
        <p:spPr>
          <a:xfrm>
            <a:off x="5220980" y="2981185"/>
            <a:ext cx="3295121" cy="381624"/>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chemeClr val="lt2"/>
                </a:solidFill>
                <a:latin typeface="EB Garamond"/>
              </a:rPr>
              <a:t>using AI Face Mask</a:t>
            </a:r>
          </a:p>
        </p:txBody>
      </p:sp>
      <p:sp>
        <p:nvSpPr>
          <p:cNvPr id="52" name="Google Shape;125;p1"/>
          <p:cNvSpPr/>
          <p:nvPr/>
        </p:nvSpPr>
        <p:spPr>
          <a:xfrm>
            <a:off x="5220980" y="3450435"/>
            <a:ext cx="3350185" cy="435575"/>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chemeClr val="lt2"/>
                </a:solidFill>
                <a:latin typeface="EB Garamond"/>
              </a:rPr>
              <a:t>Detection Alarm System</a:t>
            </a:r>
          </a:p>
        </p:txBody>
      </p:sp>
      <p:sp>
        <p:nvSpPr>
          <p:cNvPr id="53" name="Google Shape;126;p1"/>
          <p:cNvSpPr txBox="1"/>
          <p:nvPr/>
        </p:nvSpPr>
        <p:spPr>
          <a:xfrm>
            <a:off x="6474680" y="5266935"/>
            <a:ext cx="2436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latin typeface="Times New Roman"/>
                <a:ea typeface="Times New Roman"/>
                <a:cs typeface="Times New Roman"/>
                <a:sym typeface="Times New Roman"/>
              </a:rPr>
              <a:t>AMBOANG, JYRESA MAE </a:t>
            </a: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n-US" sz="1200" dirty="0">
                <a:latin typeface="Times New Roman"/>
                <a:ea typeface="Times New Roman"/>
                <a:cs typeface="Times New Roman"/>
                <a:sym typeface="Times New Roman"/>
              </a:rPr>
              <a:t>AGOPITAC, CRISHELLE</a:t>
            </a:r>
            <a:endParaRPr sz="1200" dirty="0">
              <a:latin typeface="Times New Roman"/>
              <a:ea typeface="Times New Roman"/>
              <a:cs typeface="Times New Roman"/>
              <a:sym typeface="Times New Roman"/>
            </a:endParaRPr>
          </a:p>
          <a:p>
            <a:pPr marL="0" lvl="0" indent="0" algn="l" rtl="0">
              <a:spcBef>
                <a:spcPts val="0"/>
              </a:spcBef>
              <a:spcAft>
                <a:spcPts val="0"/>
              </a:spcAft>
              <a:buNone/>
            </a:pPr>
            <a:r>
              <a:rPr lang="en-US" sz="1200" dirty="0">
                <a:latin typeface="Times New Roman"/>
                <a:ea typeface="Times New Roman"/>
                <a:cs typeface="Times New Roman"/>
                <a:sym typeface="Times New Roman"/>
              </a:rPr>
              <a:t>GIGATARAS, FRANCES NICOLE</a:t>
            </a:r>
            <a:endParaRPr sz="1200" dirty="0">
              <a:latin typeface="Times New Roman"/>
              <a:ea typeface="Times New Roman"/>
              <a:cs typeface="Times New Roman"/>
              <a:sym typeface="Times New Roman"/>
            </a:endParaRPr>
          </a:p>
        </p:txBody>
      </p:sp>
      <p:grpSp>
        <p:nvGrpSpPr>
          <p:cNvPr id="48" name="Group 47"/>
          <p:cNvGrpSpPr/>
          <p:nvPr/>
        </p:nvGrpSpPr>
        <p:grpSpPr>
          <a:xfrm>
            <a:off x="-3111825" y="0"/>
            <a:ext cx="8445824" cy="6932066"/>
            <a:chOff x="-3111825" y="0"/>
            <a:chExt cx="12338810" cy="6932066"/>
          </a:xfrm>
        </p:grpSpPr>
        <p:sp>
          <p:nvSpPr>
            <p:cNvPr id="132" name="Google Shape;132;g1e9d427bf1a_0_371"/>
            <p:cNvSpPr/>
            <p:nvPr/>
          </p:nvSpPr>
          <p:spPr>
            <a:xfrm>
              <a:off x="-3111825" y="0"/>
              <a:ext cx="11572200" cy="6932066"/>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1026" name="Picture 2"/>
            <p:cNvPicPr>
              <a:picLocks noChangeAspect="1" noChangeArrowheads="1"/>
            </p:cNvPicPr>
            <p:nvPr/>
          </p:nvPicPr>
          <p:blipFill>
            <a:blip r:embed="rId3"/>
            <a:srcRect/>
            <a:stretch>
              <a:fillRect/>
            </a:stretch>
          </p:blipFill>
          <p:spPr bwMode="auto">
            <a:xfrm>
              <a:off x="-350519" y="236243"/>
              <a:ext cx="8588058" cy="6347437"/>
            </a:xfrm>
            <a:prstGeom prst="rect">
              <a:avLst/>
            </a:prstGeom>
            <a:noFill/>
            <a:ln w="9525">
              <a:noFill/>
              <a:miter lim="800000"/>
              <a:headEnd/>
              <a:tailEnd/>
            </a:ln>
            <a:effectLst/>
          </p:spPr>
        </p:pic>
        <p:grpSp>
          <p:nvGrpSpPr>
            <p:cNvPr id="47" name="Group 46"/>
            <p:cNvGrpSpPr/>
            <p:nvPr/>
          </p:nvGrpSpPr>
          <p:grpSpPr>
            <a:xfrm>
              <a:off x="8412668" y="5140108"/>
              <a:ext cx="814317" cy="873331"/>
              <a:chOff x="8412668" y="5140108"/>
              <a:chExt cx="814317" cy="873331"/>
            </a:xfrm>
          </p:grpSpPr>
          <p:sp>
            <p:nvSpPr>
              <p:cNvPr id="133" name="Google Shape;133;g1e9d427bf1a_0_371"/>
              <p:cNvSpPr/>
              <p:nvPr/>
            </p:nvSpPr>
            <p:spPr>
              <a:xfrm rot="5400000">
                <a:off x="8398227" y="5184681"/>
                <a:ext cx="873331" cy="784185"/>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34" name="Google Shape;134;g1e9d427bf1a_0_371"/>
              <p:cNvSpPr txBox="1"/>
              <p:nvPr/>
            </p:nvSpPr>
            <p:spPr>
              <a:xfrm>
                <a:off x="8412668" y="5257800"/>
                <a:ext cx="493207" cy="754012"/>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grpSp>
        <p:nvGrpSpPr>
          <p:cNvPr id="137" name="Google Shape;137;g1e9d427bf1a_0_371"/>
          <p:cNvGrpSpPr/>
          <p:nvPr/>
        </p:nvGrpSpPr>
        <p:grpSpPr>
          <a:xfrm>
            <a:off x="-3889448" y="0"/>
            <a:ext cx="8568585" cy="6858000"/>
            <a:chOff x="-684584" y="0"/>
            <a:chExt cx="8568585" cy="6858000"/>
          </a:xfrm>
        </p:grpSpPr>
        <p:sp>
          <p:nvSpPr>
            <p:cNvPr id="138" name="Google Shape;138;g1e9d427bf1a_0_371"/>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39" name="Google Shape;139;g1e9d427bf1a_0_371"/>
            <p:cNvGrpSpPr/>
            <p:nvPr/>
          </p:nvGrpSpPr>
          <p:grpSpPr>
            <a:xfrm>
              <a:off x="7370713" y="4345729"/>
              <a:ext cx="513288" cy="831080"/>
              <a:chOff x="7375309" y="2975707"/>
              <a:chExt cx="580052" cy="906600"/>
            </a:xfrm>
          </p:grpSpPr>
          <p:sp>
            <p:nvSpPr>
              <p:cNvPr id="140" name="Google Shape;140;g1e9d427bf1a_0_371"/>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41" name="Google Shape;141;g1e9d427bf1a_0_371"/>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grpSp>
        <p:nvGrpSpPr>
          <p:cNvPr id="142" name="Google Shape;142;g1e9d427bf1a_0_371"/>
          <p:cNvGrpSpPr/>
          <p:nvPr/>
        </p:nvGrpSpPr>
        <p:grpSpPr>
          <a:xfrm>
            <a:off x="-4537520" y="0"/>
            <a:ext cx="8568615" cy="6858000"/>
            <a:chOff x="-1332656" y="0"/>
            <a:chExt cx="8568615" cy="6858000"/>
          </a:xfrm>
        </p:grpSpPr>
        <p:sp>
          <p:nvSpPr>
            <p:cNvPr id="143" name="Google Shape;143;g1e9d427bf1a_0_371"/>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44" name="Google Shape;144;g1e9d427bf1a_0_371"/>
            <p:cNvGrpSpPr/>
            <p:nvPr/>
          </p:nvGrpSpPr>
          <p:grpSpPr>
            <a:xfrm>
              <a:off x="6659212" y="3625652"/>
              <a:ext cx="576747" cy="831080"/>
              <a:chOff x="6655524" y="2975710"/>
              <a:chExt cx="651765" cy="906600"/>
            </a:xfrm>
          </p:grpSpPr>
          <p:sp>
            <p:nvSpPr>
              <p:cNvPr id="145" name="Google Shape;145;g1e9d427bf1a_0_371"/>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46" name="Google Shape;146;g1e9d427bf1a_0_371"/>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grpSp>
        <p:nvGrpSpPr>
          <p:cNvPr id="147" name="Google Shape;147;g1e9d427bf1a_0_371"/>
          <p:cNvGrpSpPr/>
          <p:nvPr/>
        </p:nvGrpSpPr>
        <p:grpSpPr>
          <a:xfrm>
            <a:off x="-5185592" y="0"/>
            <a:ext cx="8639945" cy="6858000"/>
            <a:chOff x="-1980728" y="0"/>
            <a:chExt cx="8639945" cy="6858000"/>
          </a:xfrm>
        </p:grpSpPr>
        <p:sp>
          <p:nvSpPr>
            <p:cNvPr id="148" name="Google Shape;148;g1e9d427bf1a_0_371"/>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49" name="Google Shape;149;g1e9d427bf1a_0_371"/>
            <p:cNvGrpSpPr/>
            <p:nvPr/>
          </p:nvGrpSpPr>
          <p:grpSpPr>
            <a:xfrm>
              <a:off x="6042183" y="2852937"/>
              <a:ext cx="617033" cy="864000"/>
              <a:chOff x="6042183" y="2852937"/>
              <a:chExt cx="617033" cy="864000"/>
            </a:xfrm>
          </p:grpSpPr>
          <p:sp>
            <p:nvSpPr>
              <p:cNvPr id="150" name="Google Shape;150;g1e9d427bf1a_0_371"/>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1" name="Google Shape;151;g1e9d427bf1a_0_371"/>
              <p:cNvSpPr txBox="1"/>
              <p:nvPr/>
            </p:nvSpPr>
            <p:spPr>
              <a:xfrm>
                <a:off x="6042183" y="2852937"/>
                <a:ext cx="5451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grpSp>
        <p:nvGrpSpPr>
          <p:cNvPr id="152" name="Google Shape;152;g1e9d427bf1a_0_371"/>
          <p:cNvGrpSpPr/>
          <p:nvPr/>
        </p:nvGrpSpPr>
        <p:grpSpPr>
          <a:xfrm>
            <a:off x="-5810981" y="0"/>
            <a:ext cx="8723156" cy="6858000"/>
            <a:chOff x="-2556792" y="0"/>
            <a:chExt cx="8723156" cy="6858000"/>
          </a:xfrm>
        </p:grpSpPr>
        <p:sp>
          <p:nvSpPr>
            <p:cNvPr id="153" name="Google Shape;153;g1e9d427bf1a_0_371"/>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4" name="Google Shape;154;g1e9d427bf1a_0_371"/>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5" name="Google Shape;155;g1e9d427bf1a_0_371"/>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grpSp>
        <p:nvGrpSpPr>
          <p:cNvPr id="156" name="Google Shape;156;g1e9d427bf1a_0_371"/>
          <p:cNvGrpSpPr/>
          <p:nvPr/>
        </p:nvGrpSpPr>
        <p:grpSpPr>
          <a:xfrm>
            <a:off x="-6409728" y="0"/>
            <a:ext cx="8614188" cy="6858000"/>
            <a:chOff x="-3204864" y="0"/>
            <a:chExt cx="8614188" cy="6858000"/>
          </a:xfrm>
        </p:grpSpPr>
        <p:sp>
          <p:nvSpPr>
            <p:cNvPr id="157" name="Google Shape;157;g1e9d427bf1a_0_371"/>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58" name="Google Shape;158;g1e9d427bf1a_0_371"/>
            <p:cNvGrpSpPr/>
            <p:nvPr/>
          </p:nvGrpSpPr>
          <p:grpSpPr>
            <a:xfrm>
              <a:off x="4859958" y="2708920"/>
              <a:ext cx="549367" cy="864000"/>
              <a:chOff x="4961989" y="2996952"/>
              <a:chExt cx="549367" cy="864000"/>
            </a:xfrm>
          </p:grpSpPr>
          <p:sp>
            <p:nvSpPr>
              <p:cNvPr id="159" name="Google Shape;159;g1e9d427bf1a_0_371"/>
              <p:cNvSpPr/>
              <p:nvPr/>
            </p:nvSpPr>
            <p:spPr>
              <a:xfrm rot="5400000">
                <a:off x="4802539" y="3156402"/>
                <a:ext cx="864000" cy="545100"/>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60" name="Google Shape;160;g1e9d427bf1a_0_371"/>
              <p:cNvSpPr txBox="1"/>
              <p:nvPr/>
            </p:nvSpPr>
            <p:spPr>
              <a:xfrm>
                <a:off x="4966255" y="2996952"/>
                <a:ext cx="545100" cy="831000"/>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grpSp>
        <p:nvGrpSpPr>
          <p:cNvPr id="161" name="Google Shape;161;g1e9d427bf1a_0_371"/>
          <p:cNvGrpSpPr/>
          <p:nvPr/>
        </p:nvGrpSpPr>
        <p:grpSpPr>
          <a:xfrm>
            <a:off x="-6913784" y="0"/>
            <a:ext cx="8568951" cy="6858000"/>
            <a:chOff x="-3924944" y="0"/>
            <a:chExt cx="8568952" cy="6858000"/>
          </a:xfrm>
        </p:grpSpPr>
        <p:sp>
          <p:nvSpPr>
            <p:cNvPr id="162" name="Google Shape;162;g1e9d427bf1a_0_371"/>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63" name="Google Shape;163;g1e9d427bf1a_0_371"/>
            <p:cNvGrpSpPr/>
            <p:nvPr/>
          </p:nvGrpSpPr>
          <p:grpSpPr>
            <a:xfrm>
              <a:off x="4139952" y="3573016"/>
              <a:ext cx="504056" cy="864000"/>
              <a:chOff x="4169975" y="2996952"/>
              <a:chExt cx="504056" cy="864000"/>
            </a:xfrm>
          </p:grpSpPr>
          <p:sp>
            <p:nvSpPr>
              <p:cNvPr id="164" name="Google Shape;164;g1e9d427bf1a_0_371"/>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65" name="Google Shape;165;g1e9d427bf1a_0_371"/>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grpSp>
        <p:nvGrpSpPr>
          <p:cNvPr id="166" name="Google Shape;166;g1e9d427bf1a_0_371"/>
          <p:cNvGrpSpPr/>
          <p:nvPr/>
        </p:nvGrpSpPr>
        <p:grpSpPr>
          <a:xfrm>
            <a:off x="-7524836" y="0"/>
            <a:ext cx="8639945" cy="6858000"/>
            <a:chOff x="-4717032" y="0"/>
            <a:chExt cx="8639945" cy="6858000"/>
          </a:xfrm>
        </p:grpSpPr>
        <p:sp>
          <p:nvSpPr>
            <p:cNvPr id="167" name="Google Shape;167;g1e9d427bf1a_0_371"/>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68" name="Google Shape;168;g1e9d427bf1a_0_371"/>
            <p:cNvGrpSpPr/>
            <p:nvPr/>
          </p:nvGrpSpPr>
          <p:grpSpPr>
            <a:xfrm>
              <a:off x="3305879" y="4509120"/>
              <a:ext cx="617033" cy="864000"/>
              <a:chOff x="3305879" y="2996952"/>
              <a:chExt cx="617033" cy="864000"/>
            </a:xfrm>
          </p:grpSpPr>
          <p:sp>
            <p:nvSpPr>
              <p:cNvPr id="169" name="Google Shape;169;g1e9d427bf1a_0_371"/>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70" name="Google Shape;170;g1e9d427bf1a_0_371"/>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2222E-6 -4.07407E-6 L 0.3868 -4.07407E-6 " pathEditMode="relative" rAng="0" ptsTypes="AA">
                                      <p:cBhvr>
                                        <p:cTn id="6" dur="2000" fill="hold"/>
                                        <p:tgtEl>
                                          <p:spTgt spid="48"/>
                                        </p:tgtEl>
                                        <p:attrNameLst>
                                          <p:attrName>ppt_x</p:attrName>
                                          <p:attrName>ppt_y</p:attrName>
                                        </p:attrNameLst>
                                      </p:cBhvr>
                                      <p:rCtr x="19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0" name="Google Shape;360;g1e9d427bf1a_0_535"/>
          <p:cNvGrpSpPr/>
          <p:nvPr/>
        </p:nvGrpSpPr>
        <p:grpSpPr>
          <a:xfrm>
            <a:off x="-3204875" y="0"/>
            <a:ext cx="12194637" cy="6858000"/>
            <a:chOff x="0" y="0"/>
            <a:chExt cx="8681929" cy="6858000"/>
          </a:xfrm>
        </p:grpSpPr>
        <p:sp>
          <p:nvSpPr>
            <p:cNvPr id="361" name="Google Shape;361;g1e9d427bf1a_0_535"/>
            <p:cNvSpPr/>
            <p:nvPr/>
          </p:nvSpPr>
          <p:spPr>
            <a:xfrm>
              <a:off x="0" y="0"/>
              <a:ext cx="81360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62" name="Google Shape;362;g1e9d427bf1a_0_535"/>
            <p:cNvSpPr/>
            <p:nvPr/>
          </p:nvSpPr>
          <p:spPr>
            <a:xfrm rot="5400000">
              <a:off x="7977379" y="5244635"/>
              <a:ext cx="864000" cy="5451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63" name="Google Shape;363;g1e9d427bf1a_0_535"/>
            <p:cNvSpPr txBox="1"/>
            <p:nvPr/>
          </p:nvSpPr>
          <p:spPr>
            <a:xfrm>
              <a:off x="8132214" y="5140123"/>
              <a:ext cx="3789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nvGrpSpPr>
          <p:cNvPr id="364" name="Google Shape;364;g1e9d427bf1a_0_535"/>
          <p:cNvGrpSpPr/>
          <p:nvPr/>
        </p:nvGrpSpPr>
        <p:grpSpPr>
          <a:xfrm>
            <a:off x="-3889504" y="0"/>
            <a:ext cx="11990878" cy="6858000"/>
            <a:chOff x="-684584" y="0"/>
            <a:chExt cx="8568585" cy="6858000"/>
          </a:xfrm>
        </p:grpSpPr>
        <p:sp>
          <p:nvSpPr>
            <p:cNvPr id="365" name="Google Shape;365;g1e9d427bf1a_0_535"/>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66" name="Google Shape;366;g1e9d427bf1a_0_535"/>
            <p:cNvGrpSpPr/>
            <p:nvPr/>
          </p:nvGrpSpPr>
          <p:grpSpPr>
            <a:xfrm>
              <a:off x="7370713" y="4345729"/>
              <a:ext cx="513288" cy="831080"/>
              <a:chOff x="7375309" y="2975707"/>
              <a:chExt cx="580052" cy="906600"/>
            </a:xfrm>
          </p:grpSpPr>
          <p:sp>
            <p:nvSpPr>
              <p:cNvPr id="367" name="Google Shape;367;g1e9d427bf1a_0_535"/>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68" name="Google Shape;368;g1e9d427bf1a_0_535"/>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grpSp>
        <p:nvGrpSpPr>
          <p:cNvPr id="369" name="Google Shape;369;g1e9d427bf1a_0_535"/>
          <p:cNvGrpSpPr/>
          <p:nvPr/>
        </p:nvGrpSpPr>
        <p:grpSpPr>
          <a:xfrm>
            <a:off x="-4537445" y="0"/>
            <a:ext cx="11861534" cy="6858000"/>
            <a:chOff x="-1332656" y="0"/>
            <a:chExt cx="8568615" cy="6858000"/>
          </a:xfrm>
        </p:grpSpPr>
        <p:sp>
          <p:nvSpPr>
            <p:cNvPr id="370" name="Google Shape;370;g1e9d427bf1a_0_535"/>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71" name="Google Shape;371;g1e9d427bf1a_0_535"/>
            <p:cNvGrpSpPr/>
            <p:nvPr/>
          </p:nvGrpSpPr>
          <p:grpSpPr>
            <a:xfrm>
              <a:off x="6659212" y="3625652"/>
              <a:ext cx="576747" cy="831080"/>
              <a:chOff x="6655524" y="2975710"/>
              <a:chExt cx="651765" cy="906600"/>
            </a:xfrm>
          </p:grpSpPr>
          <p:sp>
            <p:nvSpPr>
              <p:cNvPr id="372" name="Google Shape;372;g1e9d427bf1a_0_535"/>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73" name="Google Shape;373;g1e9d427bf1a_0_535"/>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grpSp>
        <p:nvGrpSpPr>
          <p:cNvPr id="374" name="Google Shape;374;g1e9d427bf1a_0_535"/>
          <p:cNvGrpSpPr/>
          <p:nvPr/>
        </p:nvGrpSpPr>
        <p:grpSpPr>
          <a:xfrm>
            <a:off x="-5185455" y="0"/>
            <a:ext cx="11757236" cy="6858000"/>
            <a:chOff x="-1980728" y="0"/>
            <a:chExt cx="8639945" cy="6858000"/>
          </a:xfrm>
        </p:grpSpPr>
        <p:sp>
          <p:nvSpPr>
            <p:cNvPr id="375" name="Google Shape;375;g1e9d427bf1a_0_535"/>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76" name="Google Shape;376;g1e9d427bf1a_0_535"/>
            <p:cNvGrpSpPr/>
            <p:nvPr/>
          </p:nvGrpSpPr>
          <p:grpSpPr>
            <a:xfrm>
              <a:off x="6114116" y="2852927"/>
              <a:ext cx="545100" cy="864009"/>
              <a:chOff x="6114116" y="2852927"/>
              <a:chExt cx="545100" cy="864009"/>
            </a:xfrm>
          </p:grpSpPr>
          <p:sp>
            <p:nvSpPr>
              <p:cNvPr id="377" name="Google Shape;377;g1e9d427bf1a_0_535"/>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78" name="Google Shape;378;g1e9d427bf1a_0_535"/>
              <p:cNvSpPr txBox="1"/>
              <p:nvPr/>
            </p:nvSpPr>
            <p:spPr>
              <a:xfrm>
                <a:off x="6207859" y="2852927"/>
                <a:ext cx="4353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pic>
        <p:nvPicPr>
          <p:cNvPr id="44" name="Picture 43" descr="Screenshot 2023-01-23 181738.jpg"/>
          <p:cNvPicPr>
            <a:picLocks noChangeAspect="1"/>
          </p:cNvPicPr>
          <p:nvPr/>
        </p:nvPicPr>
        <p:blipFill>
          <a:blip r:embed="rId3"/>
          <a:stretch>
            <a:fillRect/>
          </a:stretch>
        </p:blipFill>
        <p:spPr>
          <a:xfrm>
            <a:off x="-3230880" y="39723"/>
            <a:ext cx="9105900" cy="6727138"/>
          </a:xfrm>
          <a:prstGeom prst="rect">
            <a:avLst/>
          </a:prstGeom>
        </p:spPr>
      </p:pic>
      <p:grpSp>
        <p:nvGrpSpPr>
          <p:cNvPr id="43" name="Group 42"/>
          <p:cNvGrpSpPr/>
          <p:nvPr/>
        </p:nvGrpSpPr>
        <p:grpSpPr>
          <a:xfrm>
            <a:off x="-6943725" y="0"/>
            <a:ext cx="9705976" cy="6858000"/>
            <a:chOff x="-5810958" y="0"/>
            <a:chExt cx="11790403" cy="6858000"/>
          </a:xfrm>
        </p:grpSpPr>
        <p:grpSp>
          <p:nvGrpSpPr>
            <p:cNvPr id="379" name="Google Shape;379;g1e9d427bf1a_0_535"/>
            <p:cNvGrpSpPr/>
            <p:nvPr/>
          </p:nvGrpSpPr>
          <p:grpSpPr>
            <a:xfrm>
              <a:off x="-5810958" y="0"/>
              <a:ext cx="11790403" cy="6858000"/>
              <a:chOff x="-2556792" y="0"/>
              <a:chExt cx="8843023" cy="6858000"/>
            </a:xfrm>
          </p:grpSpPr>
          <p:sp>
            <p:nvSpPr>
              <p:cNvPr id="380" name="Google Shape;380;g1e9d427bf1a_0_535"/>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81" name="Google Shape;381;g1e9d427bf1a_0_535"/>
              <p:cNvSpPr/>
              <p:nvPr/>
            </p:nvSpPr>
            <p:spPr>
              <a:xfrm rot="5400000">
                <a:off x="5537301" y="2095545"/>
                <a:ext cx="792000" cy="705861"/>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82" name="Google Shape;382;g1e9d427bf1a_0_535"/>
              <p:cNvSpPr txBox="1"/>
              <p:nvPr/>
            </p:nvSpPr>
            <p:spPr>
              <a:xfrm>
                <a:off x="5694770" y="2032975"/>
                <a:ext cx="382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pic>
          <p:nvPicPr>
            <p:cNvPr id="42" name="Picture 41" descr="Screenshot 2023-01-23 181751.jpg"/>
            <p:cNvPicPr>
              <a:picLocks noChangeAspect="1"/>
            </p:cNvPicPr>
            <p:nvPr/>
          </p:nvPicPr>
          <p:blipFill>
            <a:blip r:embed="rId4"/>
            <a:stretch>
              <a:fillRect/>
            </a:stretch>
          </p:blipFill>
          <p:spPr>
            <a:xfrm>
              <a:off x="-3489960" y="313107"/>
              <a:ext cx="8199120" cy="6115063"/>
            </a:xfrm>
            <a:prstGeom prst="rect">
              <a:avLst/>
            </a:prstGeom>
          </p:spPr>
        </p:pic>
      </p:grpSp>
      <p:grpSp>
        <p:nvGrpSpPr>
          <p:cNvPr id="390" name="Google Shape;390;g1e9d427bf1a_0_535"/>
          <p:cNvGrpSpPr/>
          <p:nvPr/>
        </p:nvGrpSpPr>
        <p:grpSpPr>
          <a:xfrm>
            <a:off x="-6913784" y="0"/>
            <a:ext cx="8568951" cy="6858000"/>
            <a:chOff x="-3924944" y="0"/>
            <a:chExt cx="8568952" cy="6858000"/>
          </a:xfrm>
        </p:grpSpPr>
        <p:sp>
          <p:nvSpPr>
            <p:cNvPr id="391" name="Google Shape;391;g1e9d427bf1a_0_535"/>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92" name="Google Shape;392;g1e9d427bf1a_0_535"/>
            <p:cNvGrpSpPr/>
            <p:nvPr/>
          </p:nvGrpSpPr>
          <p:grpSpPr>
            <a:xfrm>
              <a:off x="4139952" y="3573016"/>
              <a:ext cx="504056" cy="864000"/>
              <a:chOff x="4169975" y="2996952"/>
              <a:chExt cx="504056" cy="864000"/>
            </a:xfrm>
          </p:grpSpPr>
          <p:sp>
            <p:nvSpPr>
              <p:cNvPr id="393" name="Google Shape;393;g1e9d427bf1a_0_535"/>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94" name="Google Shape;394;g1e9d427bf1a_0_535"/>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grpSp>
        <p:nvGrpSpPr>
          <p:cNvPr id="395" name="Google Shape;395;g1e9d427bf1a_0_535"/>
          <p:cNvGrpSpPr/>
          <p:nvPr/>
        </p:nvGrpSpPr>
        <p:grpSpPr>
          <a:xfrm>
            <a:off x="-7524836" y="0"/>
            <a:ext cx="8639945" cy="6858000"/>
            <a:chOff x="-4717032" y="0"/>
            <a:chExt cx="8639945" cy="6858000"/>
          </a:xfrm>
        </p:grpSpPr>
        <p:sp>
          <p:nvSpPr>
            <p:cNvPr id="396" name="Google Shape;396;g1e9d427bf1a_0_535"/>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97" name="Google Shape;397;g1e9d427bf1a_0_535"/>
            <p:cNvGrpSpPr/>
            <p:nvPr/>
          </p:nvGrpSpPr>
          <p:grpSpPr>
            <a:xfrm>
              <a:off x="3305879" y="4509120"/>
              <a:ext cx="617033" cy="864000"/>
              <a:chOff x="3305879" y="2996952"/>
              <a:chExt cx="617033" cy="864000"/>
            </a:xfrm>
          </p:grpSpPr>
          <p:sp>
            <p:nvSpPr>
              <p:cNvPr id="398" name="Google Shape;398;g1e9d427bf1a_0_535"/>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99" name="Google Shape;399;g1e9d427bf1a_0_535"/>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3663 0.00231 L 0.38837 0.00463 " pathEditMode="relative" rAng="0" ptsTypes="AA">
                                      <p:cBhvr>
                                        <p:cTn id="6" dur="2000" fill="hold"/>
                                        <p:tgtEl>
                                          <p:spTgt spid="43"/>
                                        </p:tgtEl>
                                        <p:attrNameLst>
                                          <p:attrName>ppt_x</p:attrName>
                                          <p:attrName>ppt_y</p:attrName>
                                        </p:attrNameLst>
                                      </p:cBhvr>
                                      <p:rCtr x="176"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966"/>
        </a:solidFill>
        <a:effectLst/>
      </p:bgPr>
    </p:bg>
    <p:spTree>
      <p:nvGrpSpPr>
        <p:cNvPr id="1" name="Shape 403"/>
        <p:cNvGrpSpPr/>
        <p:nvPr/>
      </p:nvGrpSpPr>
      <p:grpSpPr>
        <a:xfrm>
          <a:off x="0" y="0"/>
          <a:ext cx="0" cy="0"/>
          <a:chOff x="0" y="0"/>
          <a:chExt cx="0" cy="0"/>
        </a:xfrm>
      </p:grpSpPr>
      <p:sp>
        <p:nvSpPr>
          <p:cNvPr id="404" name="Google Shape;404;p11"/>
          <p:cNvSpPr txBox="1">
            <a:spLocks noGrp="1"/>
          </p:cNvSpPr>
          <p:nvPr>
            <p:ph type="title"/>
          </p:nvPr>
        </p:nvSpPr>
        <p:spPr>
          <a:xfrm>
            <a:off x="5229300" y="2560650"/>
            <a:ext cx="39147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RESULTS</a:t>
            </a:r>
            <a:endParaRPr dirty="0">
              <a:latin typeface="Times New Roman"/>
              <a:ea typeface="Times New Roman"/>
              <a:cs typeface="Times New Roman"/>
              <a:sym typeface="Times New Roman"/>
            </a:endParaRPr>
          </a:p>
        </p:txBody>
      </p:sp>
      <p:pic>
        <p:nvPicPr>
          <p:cNvPr id="405" name="Google Shape;405;p11"/>
          <p:cNvPicPr preferRelativeResize="0"/>
          <p:nvPr/>
        </p:nvPicPr>
        <p:blipFill>
          <a:blip r:embed="rId3"/>
          <a:stretch>
            <a:fillRect/>
          </a:stretch>
        </p:blipFill>
        <p:spPr>
          <a:xfrm>
            <a:off x="903481" y="253525"/>
            <a:ext cx="4261212" cy="64472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g1e9d427bf1a_0_576"/>
          <p:cNvGrpSpPr/>
          <p:nvPr/>
        </p:nvGrpSpPr>
        <p:grpSpPr>
          <a:xfrm>
            <a:off x="-3204875" y="0"/>
            <a:ext cx="12231101" cy="6858000"/>
            <a:chOff x="0" y="0"/>
            <a:chExt cx="8681929" cy="6858000"/>
          </a:xfrm>
        </p:grpSpPr>
        <p:sp>
          <p:nvSpPr>
            <p:cNvPr id="417" name="Google Shape;417;g1e9d427bf1a_0_576"/>
            <p:cNvSpPr/>
            <p:nvPr/>
          </p:nvSpPr>
          <p:spPr>
            <a:xfrm>
              <a:off x="0" y="0"/>
              <a:ext cx="81360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18" name="Google Shape;418;g1e9d427bf1a_0_576"/>
            <p:cNvSpPr/>
            <p:nvPr/>
          </p:nvSpPr>
          <p:spPr>
            <a:xfrm rot="5400000">
              <a:off x="7977379" y="5244635"/>
              <a:ext cx="864000" cy="5451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19" name="Google Shape;419;g1e9d427bf1a_0_576"/>
            <p:cNvSpPr txBox="1"/>
            <p:nvPr/>
          </p:nvSpPr>
          <p:spPr>
            <a:xfrm>
              <a:off x="8132214" y="5140123"/>
              <a:ext cx="3789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nvGrpSpPr>
          <p:cNvPr id="420" name="Google Shape;420;g1e9d427bf1a_0_576"/>
          <p:cNvGrpSpPr/>
          <p:nvPr/>
        </p:nvGrpSpPr>
        <p:grpSpPr>
          <a:xfrm>
            <a:off x="-3889435" y="0"/>
            <a:ext cx="11990878" cy="6858000"/>
            <a:chOff x="-684584" y="0"/>
            <a:chExt cx="8568585" cy="6858000"/>
          </a:xfrm>
        </p:grpSpPr>
        <p:sp>
          <p:nvSpPr>
            <p:cNvPr id="421" name="Google Shape;421;g1e9d427bf1a_0_576"/>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22" name="Google Shape;422;g1e9d427bf1a_0_576"/>
            <p:cNvGrpSpPr/>
            <p:nvPr/>
          </p:nvGrpSpPr>
          <p:grpSpPr>
            <a:xfrm>
              <a:off x="7370713" y="4345729"/>
              <a:ext cx="513288" cy="831080"/>
              <a:chOff x="7375309" y="2975707"/>
              <a:chExt cx="580052" cy="906600"/>
            </a:xfrm>
          </p:grpSpPr>
          <p:sp>
            <p:nvSpPr>
              <p:cNvPr id="423" name="Google Shape;423;g1e9d427bf1a_0_576"/>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24" name="Google Shape;424;g1e9d427bf1a_0_576"/>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grpSp>
        <p:nvGrpSpPr>
          <p:cNvPr id="425" name="Google Shape;425;g1e9d427bf1a_0_576"/>
          <p:cNvGrpSpPr/>
          <p:nvPr/>
        </p:nvGrpSpPr>
        <p:grpSpPr>
          <a:xfrm>
            <a:off x="-4537582" y="0"/>
            <a:ext cx="11990920" cy="6858000"/>
            <a:chOff x="-1332656" y="0"/>
            <a:chExt cx="8568615" cy="6858000"/>
          </a:xfrm>
        </p:grpSpPr>
        <p:sp>
          <p:nvSpPr>
            <p:cNvPr id="426" name="Google Shape;426;g1e9d427bf1a_0_576"/>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27" name="Google Shape;427;g1e9d427bf1a_0_576"/>
            <p:cNvGrpSpPr/>
            <p:nvPr/>
          </p:nvGrpSpPr>
          <p:grpSpPr>
            <a:xfrm>
              <a:off x="6659212" y="3625652"/>
              <a:ext cx="576747" cy="831080"/>
              <a:chOff x="6655524" y="2975710"/>
              <a:chExt cx="651765" cy="906600"/>
            </a:xfrm>
          </p:grpSpPr>
          <p:sp>
            <p:nvSpPr>
              <p:cNvPr id="428" name="Google Shape;428;g1e9d427bf1a_0_576"/>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29" name="Google Shape;429;g1e9d427bf1a_0_576"/>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grpSp>
        <p:nvGrpSpPr>
          <p:cNvPr id="430" name="Google Shape;430;g1e9d427bf1a_0_576"/>
          <p:cNvGrpSpPr/>
          <p:nvPr/>
        </p:nvGrpSpPr>
        <p:grpSpPr>
          <a:xfrm>
            <a:off x="-5185560" y="0"/>
            <a:ext cx="11930035" cy="6858000"/>
            <a:chOff x="-1980728" y="0"/>
            <a:chExt cx="8639945" cy="6858000"/>
          </a:xfrm>
        </p:grpSpPr>
        <p:sp>
          <p:nvSpPr>
            <p:cNvPr id="431" name="Google Shape;431;g1e9d427bf1a_0_576"/>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32" name="Google Shape;432;g1e9d427bf1a_0_576"/>
            <p:cNvGrpSpPr/>
            <p:nvPr/>
          </p:nvGrpSpPr>
          <p:grpSpPr>
            <a:xfrm>
              <a:off x="6114116" y="2852937"/>
              <a:ext cx="545100" cy="864000"/>
              <a:chOff x="6114116" y="2852937"/>
              <a:chExt cx="545100" cy="864000"/>
            </a:xfrm>
          </p:grpSpPr>
          <p:sp>
            <p:nvSpPr>
              <p:cNvPr id="433" name="Google Shape;433;g1e9d427bf1a_0_576"/>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34" name="Google Shape;434;g1e9d427bf1a_0_576"/>
              <p:cNvSpPr txBox="1"/>
              <p:nvPr/>
            </p:nvSpPr>
            <p:spPr>
              <a:xfrm>
                <a:off x="6195138" y="2854475"/>
                <a:ext cx="3390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grpSp>
        <p:nvGrpSpPr>
          <p:cNvPr id="435" name="Google Shape;435;g1e9d427bf1a_0_576"/>
          <p:cNvGrpSpPr/>
          <p:nvPr/>
        </p:nvGrpSpPr>
        <p:grpSpPr>
          <a:xfrm>
            <a:off x="-5811005" y="0"/>
            <a:ext cx="12227046" cy="6858000"/>
            <a:chOff x="-2556792" y="0"/>
            <a:chExt cx="8723156" cy="6858000"/>
          </a:xfrm>
        </p:grpSpPr>
        <p:sp>
          <p:nvSpPr>
            <p:cNvPr id="436" name="Google Shape;436;g1e9d427bf1a_0_576"/>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37" name="Google Shape;437;g1e9d427bf1a_0_576"/>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38" name="Google Shape;438;g1e9d427bf1a_0_576"/>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pic>
        <p:nvPicPr>
          <p:cNvPr id="44" name="Picture 43" descr="Screenshot 2023-01-23 181751.jpg"/>
          <p:cNvPicPr>
            <a:picLocks noChangeAspect="1"/>
          </p:cNvPicPr>
          <p:nvPr/>
        </p:nvPicPr>
        <p:blipFill>
          <a:blip r:embed="rId3"/>
          <a:stretch>
            <a:fillRect/>
          </a:stretch>
        </p:blipFill>
        <p:spPr>
          <a:xfrm>
            <a:off x="-3004185" y="-161925"/>
            <a:ext cx="8033385" cy="5761076"/>
          </a:xfrm>
          <a:prstGeom prst="rect">
            <a:avLst/>
          </a:prstGeom>
        </p:spPr>
      </p:pic>
      <p:grpSp>
        <p:nvGrpSpPr>
          <p:cNvPr id="43" name="Group 42"/>
          <p:cNvGrpSpPr/>
          <p:nvPr/>
        </p:nvGrpSpPr>
        <p:grpSpPr>
          <a:xfrm>
            <a:off x="-6409525" y="0"/>
            <a:ext cx="8985085" cy="6858000"/>
            <a:chOff x="-6409526" y="0"/>
            <a:chExt cx="11883302" cy="6858000"/>
          </a:xfrm>
        </p:grpSpPr>
        <p:grpSp>
          <p:nvGrpSpPr>
            <p:cNvPr id="439" name="Google Shape;439;g1e9d427bf1a_0_576"/>
            <p:cNvGrpSpPr/>
            <p:nvPr/>
          </p:nvGrpSpPr>
          <p:grpSpPr>
            <a:xfrm>
              <a:off x="-6409526" y="0"/>
              <a:ext cx="11883302" cy="6858000"/>
              <a:chOff x="-3204864" y="0"/>
              <a:chExt cx="8713376" cy="6858000"/>
            </a:xfrm>
          </p:grpSpPr>
          <p:sp>
            <p:nvSpPr>
              <p:cNvPr id="440" name="Google Shape;440;g1e9d427bf1a_0_576"/>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41" name="Google Shape;441;g1e9d427bf1a_0_576"/>
              <p:cNvGrpSpPr/>
              <p:nvPr/>
            </p:nvGrpSpPr>
            <p:grpSpPr>
              <a:xfrm>
                <a:off x="4859958" y="2708920"/>
                <a:ext cx="648554" cy="865236"/>
                <a:chOff x="4961989" y="2996952"/>
                <a:chExt cx="648554" cy="865236"/>
              </a:xfrm>
            </p:grpSpPr>
            <p:sp>
              <p:nvSpPr>
                <p:cNvPr id="442" name="Google Shape;442;g1e9d427bf1a_0_576"/>
                <p:cNvSpPr/>
                <p:nvPr/>
              </p:nvSpPr>
              <p:spPr>
                <a:xfrm rot="5400000">
                  <a:off x="4854266" y="3104675"/>
                  <a:ext cx="864000" cy="648554"/>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43" name="Google Shape;443;g1e9d427bf1a_0_576"/>
                <p:cNvSpPr txBox="1"/>
                <p:nvPr/>
              </p:nvSpPr>
              <p:spPr>
                <a:xfrm>
                  <a:off x="5125585" y="3031232"/>
                  <a:ext cx="411063" cy="830956"/>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pic>
          <p:nvPicPr>
            <p:cNvPr id="42" name="Picture 41" descr="Screenshot 2023-01-23 181837.jpg"/>
            <p:cNvPicPr>
              <a:picLocks noChangeAspect="1"/>
            </p:cNvPicPr>
            <p:nvPr/>
          </p:nvPicPr>
          <p:blipFill>
            <a:blip r:embed="rId4"/>
            <a:srcRect b="3203"/>
            <a:stretch>
              <a:fillRect/>
            </a:stretch>
          </p:blipFill>
          <p:spPr>
            <a:xfrm>
              <a:off x="-4008120" y="335279"/>
              <a:ext cx="8580120" cy="6187441"/>
            </a:xfrm>
            <a:prstGeom prst="rect">
              <a:avLst/>
            </a:prstGeom>
          </p:spPr>
        </p:pic>
      </p:grpSp>
      <p:grpSp>
        <p:nvGrpSpPr>
          <p:cNvPr id="446" name="Google Shape;446;g1e9d427bf1a_0_576"/>
          <p:cNvGrpSpPr/>
          <p:nvPr/>
        </p:nvGrpSpPr>
        <p:grpSpPr>
          <a:xfrm>
            <a:off x="-6913784" y="0"/>
            <a:ext cx="8568951" cy="6858000"/>
            <a:chOff x="-3924944" y="0"/>
            <a:chExt cx="8568952" cy="6858000"/>
          </a:xfrm>
        </p:grpSpPr>
        <p:sp>
          <p:nvSpPr>
            <p:cNvPr id="447" name="Google Shape;447;g1e9d427bf1a_0_576"/>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48" name="Google Shape;448;g1e9d427bf1a_0_576"/>
            <p:cNvGrpSpPr/>
            <p:nvPr/>
          </p:nvGrpSpPr>
          <p:grpSpPr>
            <a:xfrm>
              <a:off x="4063752" y="3573016"/>
              <a:ext cx="580256" cy="864000"/>
              <a:chOff x="4093775" y="2996952"/>
              <a:chExt cx="580256" cy="864000"/>
            </a:xfrm>
          </p:grpSpPr>
          <p:sp>
            <p:nvSpPr>
              <p:cNvPr id="449" name="Google Shape;449;g1e9d427bf1a_0_576"/>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50" name="Google Shape;450;g1e9d427bf1a_0_576"/>
              <p:cNvSpPr txBox="1"/>
              <p:nvPr/>
            </p:nvSpPr>
            <p:spPr>
              <a:xfrm>
                <a:off x="40937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grpSp>
        <p:nvGrpSpPr>
          <p:cNvPr id="451" name="Google Shape;451;g1e9d427bf1a_0_576"/>
          <p:cNvGrpSpPr/>
          <p:nvPr/>
        </p:nvGrpSpPr>
        <p:grpSpPr>
          <a:xfrm>
            <a:off x="-7524836" y="0"/>
            <a:ext cx="8639945" cy="6858000"/>
            <a:chOff x="-4717032" y="0"/>
            <a:chExt cx="8639945" cy="6858000"/>
          </a:xfrm>
        </p:grpSpPr>
        <p:sp>
          <p:nvSpPr>
            <p:cNvPr id="452" name="Google Shape;452;g1e9d427bf1a_0_576"/>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53" name="Google Shape;453;g1e9d427bf1a_0_576"/>
            <p:cNvGrpSpPr/>
            <p:nvPr/>
          </p:nvGrpSpPr>
          <p:grpSpPr>
            <a:xfrm>
              <a:off x="3305879" y="4509120"/>
              <a:ext cx="617033" cy="864000"/>
              <a:chOff x="3305879" y="2996952"/>
              <a:chExt cx="617033" cy="864000"/>
            </a:xfrm>
          </p:grpSpPr>
          <p:sp>
            <p:nvSpPr>
              <p:cNvPr id="454" name="Google Shape;454;g1e9d427bf1a_0_576"/>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55" name="Google Shape;455;g1e9d427bf1a_0_576"/>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38889E-6 0 L 0.32656 0.00231 " pathEditMode="relative" rAng="0" ptsTypes="AA">
                                      <p:cBhvr>
                                        <p:cTn id="6" dur="2000" fill="hold"/>
                                        <p:tgtEl>
                                          <p:spTgt spid="43"/>
                                        </p:tgtEl>
                                        <p:attrNameLst>
                                          <p:attrName>ppt_x</p:attrName>
                                          <p:attrName>ppt_y</p:attrName>
                                        </p:attrNameLst>
                                      </p:cBhvr>
                                      <p:rCtr x="163"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5B8B7"/>
        </a:solidFill>
        <a:effectLst/>
      </p:bgPr>
    </p:bg>
    <p:spTree>
      <p:nvGrpSpPr>
        <p:cNvPr id="1" name="Shape 459"/>
        <p:cNvGrpSpPr/>
        <p:nvPr/>
      </p:nvGrpSpPr>
      <p:grpSpPr>
        <a:xfrm>
          <a:off x="0" y="0"/>
          <a:ext cx="0" cy="0"/>
          <a:chOff x="0" y="0"/>
          <a:chExt cx="0" cy="0"/>
        </a:xfrm>
      </p:grpSpPr>
      <p:sp>
        <p:nvSpPr>
          <p:cNvPr id="460" name="Google Shape;46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461" name="Google Shape;461;p13"/>
          <p:cNvSpPr txBox="1"/>
          <p:nvPr/>
        </p:nvSpPr>
        <p:spPr>
          <a:xfrm>
            <a:off x="1779050" y="5427150"/>
            <a:ext cx="5248800" cy="482153"/>
          </a:xfrm>
          <a:prstGeom prst="rect">
            <a:avLst/>
          </a:prstGeom>
          <a:noFill/>
          <a:ln>
            <a:noFill/>
          </a:ln>
        </p:spPr>
        <p:txBody>
          <a:bodyPr spcFirstLastPara="1" wrap="square" lIns="91425" tIns="91425" rIns="91425" bIns="91425" anchor="t" anchorCtr="0">
            <a:spAutoFit/>
          </a:bodyPr>
          <a:lstStyle/>
          <a:p>
            <a:pPr marL="0" lvl="0" indent="0" algn="l" rtl="0">
              <a:spcBef>
                <a:spcPts val="375"/>
              </a:spcBef>
              <a:spcAft>
                <a:spcPts val="0"/>
              </a:spcAft>
              <a:buNone/>
            </a:pPr>
            <a:r>
              <a:rPr lang="en-US" sz="1600" dirty="0">
                <a:solidFill>
                  <a:schemeClr val="dk1"/>
                </a:solidFill>
                <a:latin typeface="Times New Roman"/>
                <a:ea typeface="Times New Roman"/>
                <a:cs typeface="Times New Roman"/>
                <a:sym typeface="Times New Roman"/>
              </a:rPr>
              <a:t>The images above serves as the output of our </a:t>
            </a:r>
            <a:r>
              <a:rPr lang="en-US" sz="1600" dirty="0" smtClean="0">
                <a:solidFill>
                  <a:schemeClr val="dk1"/>
                </a:solidFill>
                <a:latin typeface="Times New Roman"/>
                <a:ea typeface="Times New Roman"/>
                <a:cs typeface="Times New Roman"/>
                <a:sym typeface="Times New Roman"/>
              </a:rPr>
              <a:t>project.</a:t>
            </a:r>
            <a:endParaRPr sz="2000" dirty="0">
              <a:latin typeface="Calibri"/>
              <a:ea typeface="Calibri"/>
              <a:cs typeface="Calibri"/>
              <a:sym typeface="Calibri"/>
            </a:endParaRPr>
          </a:p>
        </p:txBody>
      </p:sp>
      <p:pic>
        <p:nvPicPr>
          <p:cNvPr id="462" name="Google Shape;462;p13"/>
          <p:cNvPicPr preferRelativeResize="0"/>
          <p:nvPr/>
        </p:nvPicPr>
        <p:blipFill rotWithShape="1">
          <a:blip r:embed="rId3">
            <a:alphaModFix/>
          </a:blip>
          <a:srcRect l="39968" t="17711" r="26082" b="33778"/>
          <a:stretch/>
        </p:blipFill>
        <p:spPr>
          <a:xfrm>
            <a:off x="2007650" y="1417650"/>
            <a:ext cx="2586675" cy="1961550"/>
          </a:xfrm>
          <a:prstGeom prst="rect">
            <a:avLst/>
          </a:prstGeom>
          <a:noFill/>
          <a:ln>
            <a:noFill/>
          </a:ln>
        </p:spPr>
      </p:pic>
      <p:pic>
        <p:nvPicPr>
          <p:cNvPr id="463" name="Google Shape;463;p13"/>
          <p:cNvPicPr preferRelativeResize="0"/>
          <p:nvPr/>
        </p:nvPicPr>
        <p:blipFill rotWithShape="1">
          <a:blip r:embed="rId4">
            <a:alphaModFix/>
          </a:blip>
          <a:srcRect l="39811" t="17039" r="26439" b="31929"/>
          <a:stretch/>
        </p:blipFill>
        <p:spPr>
          <a:xfrm>
            <a:off x="4594325" y="1417650"/>
            <a:ext cx="2586675" cy="1961550"/>
          </a:xfrm>
          <a:prstGeom prst="rect">
            <a:avLst/>
          </a:prstGeom>
          <a:noFill/>
          <a:ln>
            <a:noFill/>
          </a:ln>
        </p:spPr>
      </p:pic>
      <p:pic>
        <p:nvPicPr>
          <p:cNvPr id="464" name="Google Shape;464;p13"/>
          <p:cNvPicPr preferRelativeResize="0"/>
          <p:nvPr/>
        </p:nvPicPr>
        <p:blipFill rotWithShape="1">
          <a:blip r:embed="rId5">
            <a:alphaModFix/>
          </a:blip>
          <a:srcRect l="40302" t="18834" r="26406" b="32496"/>
          <a:stretch/>
        </p:blipFill>
        <p:spPr>
          <a:xfrm>
            <a:off x="2007650" y="3379200"/>
            <a:ext cx="2586675" cy="1961550"/>
          </a:xfrm>
          <a:prstGeom prst="rect">
            <a:avLst/>
          </a:prstGeom>
          <a:noFill/>
          <a:ln>
            <a:noFill/>
          </a:ln>
        </p:spPr>
      </p:pic>
      <p:pic>
        <p:nvPicPr>
          <p:cNvPr id="465" name="Google Shape;465;p13"/>
          <p:cNvPicPr preferRelativeResize="0"/>
          <p:nvPr/>
        </p:nvPicPr>
        <p:blipFill rotWithShape="1">
          <a:blip r:embed="rId6">
            <a:alphaModFix/>
          </a:blip>
          <a:srcRect l="40300" t="18334" r="26690" b="32499"/>
          <a:stretch/>
        </p:blipFill>
        <p:spPr>
          <a:xfrm>
            <a:off x="4609565" y="3379200"/>
            <a:ext cx="2586675" cy="19615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5B8B7"/>
        </a:solidFill>
        <a:effectLst/>
      </p:bgPr>
    </p:bg>
    <p:spTree>
      <p:nvGrpSpPr>
        <p:cNvPr id="1" name="Shape 469"/>
        <p:cNvGrpSpPr/>
        <p:nvPr/>
      </p:nvGrpSpPr>
      <p:grpSpPr>
        <a:xfrm>
          <a:off x="0" y="0"/>
          <a:ext cx="0" cy="0"/>
          <a:chOff x="0" y="0"/>
          <a:chExt cx="0" cy="0"/>
        </a:xfrm>
      </p:grpSpPr>
      <p:sp>
        <p:nvSpPr>
          <p:cNvPr id="470" name="Google Shape;470;g1e9d427bf1a_0_90"/>
          <p:cNvSpPr txBox="1">
            <a:spLocks noGrp="1"/>
          </p:cNvSpPr>
          <p:nvPr>
            <p:ph type="title"/>
          </p:nvPr>
        </p:nvSpPr>
        <p:spPr>
          <a:xfrm>
            <a:off x="2060975" y="657025"/>
            <a:ext cx="5229900" cy="1143000"/>
          </a:xfrm>
          <a:prstGeom prst="rect">
            <a:avLst/>
          </a:prstGeom>
          <a:noFill/>
          <a:ln w="38100" cap="flat" cmpd="sng">
            <a:solidFill>
              <a:srgbClr val="C27BA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471" name="Google Shape;471;g1e9d427bf1a_0_90"/>
          <p:cNvSpPr txBox="1">
            <a:spLocks noGrp="1"/>
          </p:cNvSpPr>
          <p:nvPr>
            <p:ph type="body" idx="1"/>
          </p:nvPr>
        </p:nvSpPr>
        <p:spPr>
          <a:xfrm>
            <a:off x="520525" y="2132675"/>
            <a:ext cx="8229600" cy="3575700"/>
          </a:xfrm>
          <a:prstGeom prst="rect">
            <a:avLst/>
          </a:prstGeom>
          <a:noFill/>
          <a:ln>
            <a:noFill/>
          </a:ln>
        </p:spPr>
        <p:txBody>
          <a:bodyPr spcFirstLastPara="1" wrap="square" lIns="91425" tIns="45700" rIns="91425" bIns="45700" anchor="t" anchorCtr="0">
            <a:normAutofit lnSpcReduction="10000"/>
          </a:bodyPr>
          <a:lstStyle/>
          <a:p>
            <a:pPr marL="0" indent="457200" algn="just">
              <a:spcBef>
                <a:spcPts val="375"/>
              </a:spcBef>
              <a:buSzPts val="1100"/>
              <a:buNone/>
            </a:pPr>
            <a:r>
              <a:rPr lang="en-US" sz="2300" dirty="0">
                <a:latin typeface="Times New Roman"/>
                <a:ea typeface="Times New Roman"/>
                <a:cs typeface="Times New Roman"/>
                <a:sym typeface="Times New Roman"/>
              </a:rPr>
              <a:t>The researchers </a:t>
            </a:r>
            <a:r>
              <a:rPr lang="en-US" sz="2400" dirty="0" smtClean="0">
                <a:latin typeface="Times New Roman" pitchFamily="18" charset="0"/>
                <a:cs typeface="Times New Roman" pitchFamily="18" charset="0"/>
              </a:rPr>
              <a:t>results revealed that the no face mask recognition system encoded has an accuracy rate of </a:t>
            </a:r>
            <a:r>
              <a:rPr lang="en-US" sz="2400" dirty="0" smtClean="0">
                <a:solidFill>
                  <a:schemeClr val="tx1"/>
                </a:solidFill>
                <a:latin typeface="Times New Roman" pitchFamily="18" charset="0"/>
                <a:cs typeface="Times New Roman" pitchFamily="18" charset="0"/>
              </a:rPr>
              <a:t>71</a:t>
            </a:r>
            <a:r>
              <a:rPr lang="en-US" sz="2400" dirty="0" smtClean="0">
                <a:solidFill>
                  <a:schemeClr val="tx1"/>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According to studies, an accuracy of above 50% indicates that the device/program is effective for use. Since it 85%&gt;50%, the program then satisfies this standard. </a:t>
            </a:r>
            <a:r>
              <a:rPr lang="en-US" sz="2300" dirty="0" smtClean="0">
                <a:latin typeface="Times New Roman"/>
                <a:ea typeface="Times New Roman"/>
                <a:cs typeface="Times New Roman"/>
                <a:sym typeface="Times New Roman"/>
              </a:rPr>
              <a:t>Since </a:t>
            </a:r>
            <a:r>
              <a:rPr lang="en-US" sz="2300" dirty="0">
                <a:latin typeface="Times New Roman"/>
                <a:ea typeface="Times New Roman"/>
                <a:cs typeface="Times New Roman"/>
                <a:sym typeface="Times New Roman"/>
              </a:rPr>
              <a:t>the system is so sensitive to even little movements of the subject of the camera, there are times the alarm will function abnormally.</a:t>
            </a:r>
            <a:r>
              <a:rPr lang="en-US" sz="3000" dirty="0">
                <a:latin typeface="Times New Roman"/>
                <a:ea typeface="Times New Roman"/>
                <a:cs typeface="Times New Roman"/>
                <a:sym typeface="Times New Roman"/>
              </a:rPr>
              <a:t> </a:t>
            </a:r>
            <a:r>
              <a:rPr lang="en-US" sz="2300" dirty="0">
                <a:latin typeface="Times New Roman"/>
                <a:ea typeface="Times New Roman"/>
                <a:cs typeface="Times New Roman"/>
                <a:sym typeface="Times New Roman"/>
              </a:rPr>
              <a:t>The system also cannot detect if the person is wearing a mask if he/she is far from the camera. So the researchers concluded that the system is not 100% accurate and this project needs more improvements.</a:t>
            </a:r>
            <a:endParaRPr sz="2300" dirty="0">
              <a:latin typeface="Times New Roman"/>
              <a:ea typeface="Times New Roman"/>
              <a:cs typeface="Times New Roman"/>
              <a:sym typeface="Times New Roman"/>
            </a:endParaRPr>
          </a:p>
          <a:p>
            <a:pPr marL="0" lvl="0" indent="0" algn="just" rtl="0">
              <a:spcBef>
                <a:spcPts val="375"/>
              </a:spcBef>
              <a:spcAft>
                <a:spcPts val="0"/>
              </a:spcAft>
              <a:buClr>
                <a:schemeClr val="dk1"/>
              </a:buClr>
              <a:buSzPts val="1100"/>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grpSp>
        <p:nvGrpSpPr>
          <p:cNvPr id="476" name="Google Shape;476;g1e9d427bf1a_0_658"/>
          <p:cNvGrpSpPr/>
          <p:nvPr/>
        </p:nvGrpSpPr>
        <p:grpSpPr>
          <a:xfrm>
            <a:off x="-3204875" y="0"/>
            <a:ext cx="12231101" cy="6858000"/>
            <a:chOff x="0" y="0"/>
            <a:chExt cx="8681929" cy="6858000"/>
          </a:xfrm>
        </p:grpSpPr>
        <p:sp>
          <p:nvSpPr>
            <p:cNvPr id="477" name="Google Shape;477;g1e9d427bf1a_0_658"/>
            <p:cNvSpPr/>
            <p:nvPr/>
          </p:nvSpPr>
          <p:spPr>
            <a:xfrm>
              <a:off x="0" y="0"/>
              <a:ext cx="81360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78" name="Google Shape;478;g1e9d427bf1a_0_658"/>
            <p:cNvSpPr/>
            <p:nvPr/>
          </p:nvSpPr>
          <p:spPr>
            <a:xfrm rot="5400000">
              <a:off x="7977379" y="5244635"/>
              <a:ext cx="864000" cy="5451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79" name="Google Shape;479;g1e9d427bf1a_0_658"/>
            <p:cNvSpPr txBox="1"/>
            <p:nvPr/>
          </p:nvSpPr>
          <p:spPr>
            <a:xfrm>
              <a:off x="8132214" y="5140123"/>
              <a:ext cx="3789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nvGrpSpPr>
          <p:cNvPr id="480" name="Google Shape;480;g1e9d427bf1a_0_658"/>
          <p:cNvGrpSpPr/>
          <p:nvPr/>
        </p:nvGrpSpPr>
        <p:grpSpPr>
          <a:xfrm>
            <a:off x="-3889435" y="0"/>
            <a:ext cx="11990878" cy="6858000"/>
            <a:chOff x="-684584" y="0"/>
            <a:chExt cx="8568585" cy="6858000"/>
          </a:xfrm>
        </p:grpSpPr>
        <p:sp>
          <p:nvSpPr>
            <p:cNvPr id="481" name="Google Shape;481;g1e9d427bf1a_0_658"/>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82" name="Google Shape;482;g1e9d427bf1a_0_658"/>
            <p:cNvGrpSpPr/>
            <p:nvPr/>
          </p:nvGrpSpPr>
          <p:grpSpPr>
            <a:xfrm>
              <a:off x="7370713" y="4345729"/>
              <a:ext cx="513288" cy="831080"/>
              <a:chOff x="7375309" y="2975707"/>
              <a:chExt cx="580052" cy="906600"/>
            </a:xfrm>
          </p:grpSpPr>
          <p:sp>
            <p:nvSpPr>
              <p:cNvPr id="483" name="Google Shape;483;g1e9d427bf1a_0_658"/>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84" name="Google Shape;484;g1e9d427bf1a_0_658"/>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grpSp>
        <p:nvGrpSpPr>
          <p:cNvPr id="485" name="Google Shape;485;g1e9d427bf1a_0_658"/>
          <p:cNvGrpSpPr/>
          <p:nvPr/>
        </p:nvGrpSpPr>
        <p:grpSpPr>
          <a:xfrm>
            <a:off x="-4537582" y="0"/>
            <a:ext cx="11990920" cy="6858000"/>
            <a:chOff x="-1332656" y="0"/>
            <a:chExt cx="8568615" cy="6858000"/>
          </a:xfrm>
        </p:grpSpPr>
        <p:sp>
          <p:nvSpPr>
            <p:cNvPr id="486" name="Google Shape;486;g1e9d427bf1a_0_658"/>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87" name="Google Shape;487;g1e9d427bf1a_0_658"/>
            <p:cNvGrpSpPr/>
            <p:nvPr/>
          </p:nvGrpSpPr>
          <p:grpSpPr>
            <a:xfrm>
              <a:off x="6659212" y="3625652"/>
              <a:ext cx="576747" cy="831080"/>
              <a:chOff x="6655524" y="2975710"/>
              <a:chExt cx="651765" cy="906600"/>
            </a:xfrm>
          </p:grpSpPr>
          <p:sp>
            <p:nvSpPr>
              <p:cNvPr id="488" name="Google Shape;488;g1e9d427bf1a_0_658"/>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89" name="Google Shape;489;g1e9d427bf1a_0_658"/>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grpSp>
        <p:nvGrpSpPr>
          <p:cNvPr id="490" name="Google Shape;490;g1e9d427bf1a_0_658"/>
          <p:cNvGrpSpPr/>
          <p:nvPr/>
        </p:nvGrpSpPr>
        <p:grpSpPr>
          <a:xfrm>
            <a:off x="-5185560" y="0"/>
            <a:ext cx="11930035" cy="6858000"/>
            <a:chOff x="-1980728" y="0"/>
            <a:chExt cx="8639945" cy="6858000"/>
          </a:xfrm>
        </p:grpSpPr>
        <p:sp>
          <p:nvSpPr>
            <p:cNvPr id="491" name="Google Shape;491;g1e9d427bf1a_0_658"/>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92" name="Google Shape;492;g1e9d427bf1a_0_658"/>
            <p:cNvGrpSpPr/>
            <p:nvPr/>
          </p:nvGrpSpPr>
          <p:grpSpPr>
            <a:xfrm>
              <a:off x="6114116" y="2852937"/>
              <a:ext cx="545100" cy="864000"/>
              <a:chOff x="6114116" y="2852937"/>
              <a:chExt cx="545100" cy="864000"/>
            </a:xfrm>
          </p:grpSpPr>
          <p:sp>
            <p:nvSpPr>
              <p:cNvPr id="493" name="Google Shape;493;g1e9d427bf1a_0_658"/>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4" name="Google Shape;494;g1e9d427bf1a_0_658"/>
              <p:cNvSpPr txBox="1"/>
              <p:nvPr/>
            </p:nvSpPr>
            <p:spPr>
              <a:xfrm>
                <a:off x="6195138" y="2854475"/>
                <a:ext cx="3390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grpSp>
        <p:nvGrpSpPr>
          <p:cNvPr id="495" name="Google Shape;495;g1e9d427bf1a_0_658"/>
          <p:cNvGrpSpPr/>
          <p:nvPr/>
        </p:nvGrpSpPr>
        <p:grpSpPr>
          <a:xfrm>
            <a:off x="-5811005" y="0"/>
            <a:ext cx="11929788" cy="6858000"/>
            <a:chOff x="-2556792" y="0"/>
            <a:chExt cx="8723156" cy="6858000"/>
          </a:xfrm>
        </p:grpSpPr>
        <p:sp>
          <p:nvSpPr>
            <p:cNvPr id="496" name="Google Shape;496;g1e9d427bf1a_0_658"/>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7" name="Google Shape;497;g1e9d427bf1a_0_658"/>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498" name="Google Shape;498;g1e9d427bf1a_0_658"/>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grpSp>
        <p:nvGrpSpPr>
          <p:cNvPr id="499" name="Google Shape;499;g1e9d427bf1a_0_658"/>
          <p:cNvGrpSpPr/>
          <p:nvPr/>
        </p:nvGrpSpPr>
        <p:grpSpPr>
          <a:xfrm>
            <a:off x="-6409526" y="0"/>
            <a:ext cx="11742211" cy="6858000"/>
            <a:chOff x="-3204864" y="0"/>
            <a:chExt cx="8609922" cy="6858000"/>
          </a:xfrm>
        </p:grpSpPr>
        <p:sp>
          <p:nvSpPr>
            <p:cNvPr id="500" name="Google Shape;500;g1e9d427bf1a_0_658"/>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01" name="Google Shape;501;g1e9d427bf1a_0_658"/>
            <p:cNvGrpSpPr/>
            <p:nvPr/>
          </p:nvGrpSpPr>
          <p:grpSpPr>
            <a:xfrm>
              <a:off x="4859958" y="2708920"/>
              <a:ext cx="545100" cy="864000"/>
              <a:chOff x="4961989" y="2996952"/>
              <a:chExt cx="545100" cy="864000"/>
            </a:xfrm>
          </p:grpSpPr>
          <p:sp>
            <p:nvSpPr>
              <p:cNvPr id="502" name="Google Shape;502;g1e9d427bf1a_0_658"/>
              <p:cNvSpPr/>
              <p:nvPr/>
            </p:nvSpPr>
            <p:spPr>
              <a:xfrm rot="5400000">
                <a:off x="4802539" y="3156402"/>
                <a:ext cx="864000" cy="545100"/>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03" name="Google Shape;503;g1e9d427bf1a_0_658"/>
              <p:cNvSpPr txBox="1"/>
              <p:nvPr/>
            </p:nvSpPr>
            <p:spPr>
              <a:xfrm>
                <a:off x="5033166" y="3006832"/>
                <a:ext cx="396600" cy="831000"/>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grpSp>
        <p:nvGrpSpPr>
          <p:cNvPr id="41" name="Group 40"/>
          <p:cNvGrpSpPr/>
          <p:nvPr/>
        </p:nvGrpSpPr>
        <p:grpSpPr>
          <a:xfrm>
            <a:off x="-6913794" y="0"/>
            <a:ext cx="8696873" cy="6858000"/>
            <a:chOff x="-6913794" y="0"/>
            <a:chExt cx="11485823" cy="6858000"/>
          </a:xfrm>
        </p:grpSpPr>
        <p:grpSp>
          <p:nvGrpSpPr>
            <p:cNvPr id="504" name="Google Shape;504;g1e9d427bf1a_0_658"/>
            <p:cNvGrpSpPr/>
            <p:nvPr/>
          </p:nvGrpSpPr>
          <p:grpSpPr>
            <a:xfrm>
              <a:off x="-6913794" y="0"/>
              <a:ext cx="11485823" cy="6858000"/>
              <a:chOff x="-3924944" y="0"/>
              <a:chExt cx="8568952" cy="6858000"/>
            </a:xfrm>
          </p:grpSpPr>
          <p:sp>
            <p:nvSpPr>
              <p:cNvPr id="505" name="Google Shape;505;g1e9d427bf1a_0_658"/>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06" name="Google Shape;506;g1e9d427bf1a_0_658"/>
              <p:cNvGrpSpPr/>
              <p:nvPr/>
            </p:nvGrpSpPr>
            <p:grpSpPr>
              <a:xfrm>
                <a:off x="4139952" y="3573016"/>
                <a:ext cx="504056" cy="864000"/>
                <a:chOff x="4169975" y="2996952"/>
                <a:chExt cx="504056" cy="864000"/>
              </a:xfrm>
            </p:grpSpPr>
            <p:sp>
              <p:nvSpPr>
                <p:cNvPr id="507" name="Google Shape;507;g1e9d427bf1a_0_658"/>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08" name="Google Shape;508;g1e9d427bf1a_0_658"/>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pic>
          <p:nvPicPr>
            <p:cNvPr id="40" name="Picture 39" descr="Screenshot 2023-01-23 181855.jpg"/>
            <p:cNvPicPr>
              <a:picLocks noChangeAspect="1"/>
            </p:cNvPicPr>
            <p:nvPr/>
          </p:nvPicPr>
          <p:blipFill>
            <a:blip r:embed="rId3"/>
            <a:srcRect t="3982"/>
            <a:stretch>
              <a:fillRect/>
            </a:stretch>
          </p:blipFill>
          <p:spPr>
            <a:xfrm>
              <a:off x="-4953000" y="213360"/>
              <a:ext cx="8553450" cy="6218086"/>
            </a:xfrm>
            <a:prstGeom prst="rect">
              <a:avLst/>
            </a:prstGeom>
          </p:spPr>
        </p:pic>
      </p:grpSp>
      <p:grpSp>
        <p:nvGrpSpPr>
          <p:cNvPr id="509" name="Google Shape;509;g1e9d427bf1a_0_658"/>
          <p:cNvGrpSpPr/>
          <p:nvPr/>
        </p:nvGrpSpPr>
        <p:grpSpPr>
          <a:xfrm>
            <a:off x="-10222942" y="0"/>
            <a:ext cx="11493718" cy="6858000"/>
            <a:chOff x="-4717032" y="0"/>
            <a:chExt cx="8639945" cy="6858000"/>
          </a:xfrm>
        </p:grpSpPr>
        <p:sp>
          <p:nvSpPr>
            <p:cNvPr id="510" name="Google Shape;510;g1e9d427bf1a_0_658"/>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11" name="Google Shape;511;g1e9d427bf1a_0_658"/>
            <p:cNvGrpSpPr/>
            <p:nvPr/>
          </p:nvGrpSpPr>
          <p:grpSpPr>
            <a:xfrm>
              <a:off x="3305879" y="4509120"/>
              <a:ext cx="617033" cy="864000"/>
              <a:chOff x="3305879" y="2996952"/>
              <a:chExt cx="617033" cy="864000"/>
            </a:xfrm>
          </p:grpSpPr>
          <p:sp>
            <p:nvSpPr>
              <p:cNvPr id="512" name="Google Shape;512;g1e9d427bf1a_0_658"/>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13" name="Google Shape;513;g1e9d427bf1a_0_658"/>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0 L 0.31337 0.00231 " pathEditMode="relative" rAng="0" ptsTypes="AA">
                                      <p:cBhvr>
                                        <p:cTn id="6" dur="2000" fill="hold"/>
                                        <p:tgtEl>
                                          <p:spTgt spid="41"/>
                                        </p:tgtEl>
                                        <p:attrNameLst>
                                          <p:attrName>ppt_x</p:attrName>
                                          <p:attrName>ppt_y</p:attrName>
                                        </p:attrNameLst>
                                      </p:cBhvr>
                                      <p:rCtr x="157"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9593"/>
        </a:solidFill>
        <a:effectLst/>
      </p:bgPr>
    </p:bg>
    <p:spTree>
      <p:nvGrpSpPr>
        <p:cNvPr id="1" name="Shape 517"/>
        <p:cNvGrpSpPr/>
        <p:nvPr/>
      </p:nvGrpSpPr>
      <p:grpSpPr>
        <a:xfrm>
          <a:off x="0" y="0"/>
          <a:ext cx="0" cy="0"/>
          <a:chOff x="0" y="0"/>
          <a:chExt cx="0" cy="0"/>
        </a:xfrm>
      </p:grpSpPr>
      <p:sp>
        <p:nvSpPr>
          <p:cNvPr id="518" name="Google Shape;518;p15"/>
          <p:cNvSpPr txBox="1">
            <a:spLocks noGrp="1"/>
          </p:cNvSpPr>
          <p:nvPr>
            <p:ph type="body" idx="1"/>
          </p:nvPr>
        </p:nvSpPr>
        <p:spPr>
          <a:xfrm>
            <a:off x="745275" y="2002700"/>
            <a:ext cx="7665900" cy="4375500"/>
          </a:xfrm>
          <a:prstGeom prst="rect">
            <a:avLst/>
          </a:prstGeom>
          <a:noFill/>
          <a:ln>
            <a:noFill/>
          </a:ln>
        </p:spPr>
        <p:txBody>
          <a:bodyPr spcFirstLastPara="1" wrap="square" lIns="91425" tIns="45700" rIns="91425" bIns="45700" anchor="t" anchorCtr="0">
            <a:noAutofit/>
          </a:bodyPr>
          <a:lstStyle/>
          <a:p>
            <a:pPr marL="114300" lvl="0" indent="171450" algn="just" rtl="0">
              <a:spcBef>
                <a:spcPts val="375"/>
              </a:spcBef>
              <a:spcAft>
                <a:spcPts val="0"/>
              </a:spcAft>
              <a:buClr>
                <a:schemeClr val="dk1"/>
              </a:buClr>
              <a:buSzPts val="1100"/>
              <a:buFont typeface="Arial"/>
              <a:buNone/>
            </a:pPr>
            <a:r>
              <a:rPr lang="en-US" sz="2000" dirty="0" smtClean="0">
                <a:latin typeface="Times New Roman"/>
                <a:ea typeface="Times New Roman"/>
                <a:cs typeface="Times New Roman"/>
                <a:sym typeface="Times New Roman"/>
              </a:rPr>
              <a:t> This </a:t>
            </a:r>
            <a:r>
              <a:rPr lang="en-US" sz="2000" dirty="0">
                <a:latin typeface="Times New Roman"/>
                <a:ea typeface="Times New Roman"/>
                <a:cs typeface="Times New Roman"/>
                <a:sym typeface="Times New Roman"/>
              </a:rPr>
              <a:t>can be applied in face mask detection systems on campuses and in other places where it can be very helpful in determining whether or not the individual is wearing a face mask. The alarm will blare and the operator will be able to determine who it was once there is no face mask detected.</a:t>
            </a:r>
            <a:endParaRPr sz="2000" dirty="0">
              <a:latin typeface="Times New Roman"/>
              <a:ea typeface="Times New Roman"/>
              <a:cs typeface="Times New Roman"/>
              <a:sym typeface="Times New Roman"/>
            </a:endParaRPr>
          </a:p>
          <a:p>
            <a:pPr marL="114300" lvl="0" indent="0" algn="just" rtl="0">
              <a:spcBef>
                <a:spcPts val="375"/>
              </a:spcBef>
              <a:spcAft>
                <a:spcPts val="0"/>
              </a:spcAft>
              <a:buClr>
                <a:schemeClr val="dk1"/>
              </a:buClr>
              <a:buSzPts val="1100"/>
              <a:buNone/>
            </a:pPr>
            <a:r>
              <a:rPr lang="en-US" sz="2000" dirty="0">
                <a:latin typeface="Times New Roman"/>
                <a:ea typeface="Times New Roman"/>
                <a:cs typeface="Times New Roman"/>
                <a:sym typeface="Times New Roman"/>
              </a:rPr>
              <a:t>	For this project, as of now, aside from being a preparation for future and advanced face mask detection projects, this can also be applied in terms of monitoring the security of an individual against the spread of Covid19 and other viruses in the near future. This can be used in the entrance gate of a particular place such as campuses, malls and other establishments and checks every individual passing by the camera and detects whether they are wearing a mask or not. But for now it will only be applicable in indoor places where a person should face the camera closely. </a:t>
            </a:r>
            <a:endParaRPr sz="2000" dirty="0">
              <a:latin typeface="Times New Roman"/>
              <a:ea typeface="Times New Roman"/>
              <a:cs typeface="Times New Roman"/>
              <a:sym typeface="Times New Roman"/>
            </a:endParaRPr>
          </a:p>
        </p:txBody>
      </p:sp>
      <p:sp>
        <p:nvSpPr>
          <p:cNvPr id="519" name="Google Shape;519;p15"/>
          <p:cNvSpPr txBox="1">
            <a:spLocks noGrp="1"/>
          </p:cNvSpPr>
          <p:nvPr>
            <p:ph type="title"/>
          </p:nvPr>
        </p:nvSpPr>
        <p:spPr>
          <a:xfrm>
            <a:off x="1351175" y="505450"/>
            <a:ext cx="6827400" cy="1143000"/>
          </a:xfrm>
          <a:prstGeom prst="rect">
            <a:avLst/>
          </a:prstGeom>
          <a:ln w="38100" cap="flat" cmpd="sng">
            <a:solidFill>
              <a:srgbClr val="FF00FF"/>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latin typeface="Times New Roman"/>
                <a:ea typeface="Times New Roman"/>
                <a:cs typeface="Times New Roman"/>
                <a:sym typeface="Times New Roman"/>
              </a:rPr>
              <a:t>RECOMMENDATION</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g1e9d427bf1a_0_699"/>
          <p:cNvGrpSpPr/>
          <p:nvPr/>
        </p:nvGrpSpPr>
        <p:grpSpPr>
          <a:xfrm>
            <a:off x="-3204875" y="0"/>
            <a:ext cx="12231101" cy="6858000"/>
            <a:chOff x="0" y="0"/>
            <a:chExt cx="8681929" cy="6858000"/>
          </a:xfrm>
        </p:grpSpPr>
        <p:sp>
          <p:nvSpPr>
            <p:cNvPr id="525" name="Google Shape;525;g1e9d427bf1a_0_699"/>
            <p:cNvSpPr/>
            <p:nvPr/>
          </p:nvSpPr>
          <p:spPr>
            <a:xfrm>
              <a:off x="0" y="0"/>
              <a:ext cx="81360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526" name="Google Shape;526;g1e9d427bf1a_0_699"/>
            <p:cNvSpPr/>
            <p:nvPr/>
          </p:nvSpPr>
          <p:spPr>
            <a:xfrm rot="5400000">
              <a:off x="7977379" y="5244635"/>
              <a:ext cx="864000" cy="5451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527" name="Google Shape;527;g1e9d427bf1a_0_699"/>
            <p:cNvSpPr txBox="1"/>
            <p:nvPr/>
          </p:nvSpPr>
          <p:spPr>
            <a:xfrm>
              <a:off x="8132214" y="5140123"/>
              <a:ext cx="3789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nvGrpSpPr>
          <p:cNvPr id="528" name="Google Shape;528;g1e9d427bf1a_0_699"/>
          <p:cNvGrpSpPr/>
          <p:nvPr/>
        </p:nvGrpSpPr>
        <p:grpSpPr>
          <a:xfrm>
            <a:off x="-3889435" y="0"/>
            <a:ext cx="11990878" cy="6858000"/>
            <a:chOff x="-684584" y="0"/>
            <a:chExt cx="8568585" cy="6858000"/>
          </a:xfrm>
        </p:grpSpPr>
        <p:sp>
          <p:nvSpPr>
            <p:cNvPr id="529" name="Google Shape;529;g1e9d427bf1a_0_699"/>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30" name="Google Shape;530;g1e9d427bf1a_0_699"/>
            <p:cNvGrpSpPr/>
            <p:nvPr/>
          </p:nvGrpSpPr>
          <p:grpSpPr>
            <a:xfrm>
              <a:off x="7370713" y="4345729"/>
              <a:ext cx="513288" cy="831080"/>
              <a:chOff x="7375309" y="2975707"/>
              <a:chExt cx="580052" cy="906600"/>
            </a:xfrm>
          </p:grpSpPr>
          <p:sp>
            <p:nvSpPr>
              <p:cNvPr id="531" name="Google Shape;531;g1e9d427bf1a_0_699"/>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32" name="Google Shape;532;g1e9d427bf1a_0_699"/>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grpSp>
        <p:nvGrpSpPr>
          <p:cNvPr id="533" name="Google Shape;533;g1e9d427bf1a_0_699"/>
          <p:cNvGrpSpPr/>
          <p:nvPr/>
        </p:nvGrpSpPr>
        <p:grpSpPr>
          <a:xfrm>
            <a:off x="-4537582" y="0"/>
            <a:ext cx="11990920" cy="6858000"/>
            <a:chOff x="-1332656" y="0"/>
            <a:chExt cx="8568615" cy="6858000"/>
          </a:xfrm>
        </p:grpSpPr>
        <p:sp>
          <p:nvSpPr>
            <p:cNvPr id="534" name="Google Shape;534;g1e9d427bf1a_0_699"/>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35" name="Google Shape;535;g1e9d427bf1a_0_699"/>
            <p:cNvGrpSpPr/>
            <p:nvPr/>
          </p:nvGrpSpPr>
          <p:grpSpPr>
            <a:xfrm>
              <a:off x="6659212" y="3625652"/>
              <a:ext cx="576747" cy="831080"/>
              <a:chOff x="6655524" y="2975710"/>
              <a:chExt cx="651765" cy="906600"/>
            </a:xfrm>
          </p:grpSpPr>
          <p:sp>
            <p:nvSpPr>
              <p:cNvPr id="536" name="Google Shape;536;g1e9d427bf1a_0_699"/>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37" name="Google Shape;537;g1e9d427bf1a_0_699"/>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grpSp>
        <p:nvGrpSpPr>
          <p:cNvPr id="538" name="Google Shape;538;g1e9d427bf1a_0_699"/>
          <p:cNvGrpSpPr/>
          <p:nvPr/>
        </p:nvGrpSpPr>
        <p:grpSpPr>
          <a:xfrm>
            <a:off x="-5185560" y="0"/>
            <a:ext cx="11930035" cy="6858000"/>
            <a:chOff x="-1980728" y="0"/>
            <a:chExt cx="8639945" cy="6858000"/>
          </a:xfrm>
        </p:grpSpPr>
        <p:sp>
          <p:nvSpPr>
            <p:cNvPr id="539" name="Google Shape;539;g1e9d427bf1a_0_699"/>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40" name="Google Shape;540;g1e9d427bf1a_0_699"/>
            <p:cNvGrpSpPr/>
            <p:nvPr/>
          </p:nvGrpSpPr>
          <p:grpSpPr>
            <a:xfrm>
              <a:off x="6114116" y="2852937"/>
              <a:ext cx="545100" cy="864000"/>
              <a:chOff x="6114116" y="2852937"/>
              <a:chExt cx="545100" cy="864000"/>
            </a:xfrm>
          </p:grpSpPr>
          <p:sp>
            <p:nvSpPr>
              <p:cNvPr id="541" name="Google Shape;541;g1e9d427bf1a_0_699"/>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42" name="Google Shape;542;g1e9d427bf1a_0_699"/>
              <p:cNvSpPr txBox="1"/>
              <p:nvPr/>
            </p:nvSpPr>
            <p:spPr>
              <a:xfrm>
                <a:off x="6195138" y="2854475"/>
                <a:ext cx="3390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grpSp>
        <p:nvGrpSpPr>
          <p:cNvPr id="543" name="Google Shape;543;g1e9d427bf1a_0_699"/>
          <p:cNvGrpSpPr/>
          <p:nvPr/>
        </p:nvGrpSpPr>
        <p:grpSpPr>
          <a:xfrm>
            <a:off x="-5811005" y="0"/>
            <a:ext cx="11929788" cy="6858000"/>
            <a:chOff x="-2556792" y="0"/>
            <a:chExt cx="8723156" cy="6858000"/>
          </a:xfrm>
        </p:grpSpPr>
        <p:sp>
          <p:nvSpPr>
            <p:cNvPr id="544" name="Google Shape;544;g1e9d427bf1a_0_699"/>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45" name="Google Shape;545;g1e9d427bf1a_0_699"/>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46" name="Google Shape;546;g1e9d427bf1a_0_699"/>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grpSp>
        <p:nvGrpSpPr>
          <p:cNvPr id="547" name="Google Shape;547;g1e9d427bf1a_0_699"/>
          <p:cNvGrpSpPr/>
          <p:nvPr/>
        </p:nvGrpSpPr>
        <p:grpSpPr>
          <a:xfrm>
            <a:off x="-6409526" y="0"/>
            <a:ext cx="11748030" cy="6858000"/>
            <a:chOff x="-3204864" y="0"/>
            <a:chExt cx="8614188" cy="6858000"/>
          </a:xfrm>
        </p:grpSpPr>
        <p:sp>
          <p:nvSpPr>
            <p:cNvPr id="548" name="Google Shape;548;g1e9d427bf1a_0_699"/>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49" name="Google Shape;549;g1e9d427bf1a_0_699"/>
            <p:cNvGrpSpPr/>
            <p:nvPr/>
          </p:nvGrpSpPr>
          <p:grpSpPr>
            <a:xfrm>
              <a:off x="4859958" y="2708920"/>
              <a:ext cx="549367" cy="864000"/>
              <a:chOff x="4961989" y="2996952"/>
              <a:chExt cx="549367" cy="864000"/>
            </a:xfrm>
          </p:grpSpPr>
          <p:sp>
            <p:nvSpPr>
              <p:cNvPr id="550" name="Google Shape;550;g1e9d427bf1a_0_699"/>
              <p:cNvSpPr/>
              <p:nvPr/>
            </p:nvSpPr>
            <p:spPr>
              <a:xfrm rot="5400000">
                <a:off x="4802539" y="3156402"/>
                <a:ext cx="864000" cy="545100"/>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51" name="Google Shape;551;g1e9d427bf1a_0_699"/>
              <p:cNvSpPr txBox="1"/>
              <p:nvPr/>
            </p:nvSpPr>
            <p:spPr>
              <a:xfrm>
                <a:off x="4966255" y="2996952"/>
                <a:ext cx="545100" cy="831000"/>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grpSp>
        <p:nvGrpSpPr>
          <p:cNvPr id="552" name="Google Shape;552;g1e9d427bf1a_0_699"/>
          <p:cNvGrpSpPr/>
          <p:nvPr/>
        </p:nvGrpSpPr>
        <p:grpSpPr>
          <a:xfrm>
            <a:off x="-6913699" y="0"/>
            <a:ext cx="11561229" cy="6858000"/>
            <a:chOff x="-3924944" y="0"/>
            <a:chExt cx="8568952" cy="6858000"/>
          </a:xfrm>
        </p:grpSpPr>
        <p:sp>
          <p:nvSpPr>
            <p:cNvPr id="553" name="Google Shape;553;g1e9d427bf1a_0_699"/>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54" name="Google Shape;554;g1e9d427bf1a_0_699"/>
            <p:cNvGrpSpPr/>
            <p:nvPr/>
          </p:nvGrpSpPr>
          <p:grpSpPr>
            <a:xfrm>
              <a:off x="4139952" y="3573016"/>
              <a:ext cx="504056" cy="864000"/>
              <a:chOff x="4169975" y="2996952"/>
              <a:chExt cx="504056" cy="864000"/>
            </a:xfrm>
          </p:grpSpPr>
          <p:sp>
            <p:nvSpPr>
              <p:cNvPr id="555" name="Google Shape;555;g1e9d427bf1a_0_699"/>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56" name="Google Shape;556;g1e9d427bf1a_0_699"/>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pic>
        <p:nvPicPr>
          <p:cNvPr id="40" name="Picture 39" descr="Screenshot 2023-01-23 181855.jpg"/>
          <p:cNvPicPr>
            <a:picLocks noChangeAspect="1"/>
          </p:cNvPicPr>
          <p:nvPr/>
        </p:nvPicPr>
        <p:blipFill>
          <a:blip r:embed="rId3"/>
          <a:srcRect t="3982"/>
          <a:stretch>
            <a:fillRect/>
          </a:stretch>
        </p:blipFill>
        <p:spPr>
          <a:xfrm>
            <a:off x="-4572000" y="487679"/>
            <a:ext cx="8294370" cy="6029743"/>
          </a:xfrm>
          <a:prstGeom prst="rect">
            <a:avLst/>
          </a:prstGeom>
        </p:spPr>
      </p:pic>
      <p:grpSp>
        <p:nvGrpSpPr>
          <p:cNvPr id="557" name="Google Shape;557;g1e9d427bf1a_0_699"/>
          <p:cNvGrpSpPr/>
          <p:nvPr/>
        </p:nvGrpSpPr>
        <p:grpSpPr>
          <a:xfrm>
            <a:off x="-7524642" y="0"/>
            <a:ext cx="8515242" cy="6858000"/>
            <a:chOff x="-4717032" y="0"/>
            <a:chExt cx="8639945" cy="6858000"/>
          </a:xfrm>
        </p:grpSpPr>
        <p:sp>
          <p:nvSpPr>
            <p:cNvPr id="558" name="Google Shape;558;g1e9d427bf1a_0_699"/>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559" name="Google Shape;559;g1e9d427bf1a_0_699"/>
            <p:cNvGrpSpPr/>
            <p:nvPr/>
          </p:nvGrpSpPr>
          <p:grpSpPr>
            <a:xfrm>
              <a:off x="3305879" y="4509120"/>
              <a:ext cx="617033" cy="864000"/>
              <a:chOff x="3305879" y="2996952"/>
              <a:chExt cx="617033" cy="864000"/>
            </a:xfrm>
          </p:grpSpPr>
          <p:sp>
            <p:nvSpPr>
              <p:cNvPr id="560" name="Google Shape;560;g1e9d427bf1a_0_699"/>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561" name="Google Shape;561;g1e9d427bf1a_0_699"/>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0 L 0.33055 -0.0044 " pathEditMode="relative" rAng="0" ptsTypes="AA">
                                      <p:cBhvr>
                                        <p:cTn id="6" dur="2000" fill="hold"/>
                                        <p:tgtEl>
                                          <p:spTgt spid="557"/>
                                        </p:tgtEl>
                                        <p:attrNameLst>
                                          <p:attrName>ppt_x</p:attrName>
                                          <p:attrName>ppt_y</p:attrName>
                                        </p:attrNameLst>
                                      </p:cBhvr>
                                      <p:rCtr x="165" y="-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BD97"/>
        </a:solidFill>
        <a:effectLst/>
      </p:bgPr>
    </p:bg>
    <p:spTree>
      <p:nvGrpSpPr>
        <p:cNvPr id="1" name="Shape 174"/>
        <p:cNvGrpSpPr/>
        <p:nvPr/>
      </p:nvGrpSpPr>
      <p:grpSpPr>
        <a:xfrm>
          <a:off x="0" y="0"/>
          <a:ext cx="0" cy="0"/>
          <a:chOff x="0" y="0"/>
          <a:chExt cx="0" cy="0"/>
        </a:xfrm>
      </p:grpSpPr>
      <p:sp>
        <p:nvSpPr>
          <p:cNvPr id="175" name="Google Shape;175;p3"/>
          <p:cNvSpPr txBox="1">
            <a:spLocks noGrp="1"/>
          </p:cNvSpPr>
          <p:nvPr>
            <p:ph type="title"/>
          </p:nvPr>
        </p:nvSpPr>
        <p:spPr>
          <a:xfrm>
            <a:off x="1907704" y="274638"/>
            <a:ext cx="5256584" cy="1143000"/>
          </a:xfrm>
          <a:prstGeom prst="rect">
            <a:avLst/>
          </a:prstGeom>
          <a:noFill/>
          <a:ln w="38100" cap="flat" cmpd="sng">
            <a:solidFill>
              <a:srgbClr val="FF66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p:txBody>
      </p:sp>
      <p:sp>
        <p:nvSpPr>
          <p:cNvPr id="176" name="Google Shape;17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55282" algn="just" rtl="0">
              <a:spcBef>
                <a:spcPts val="0"/>
              </a:spcBef>
              <a:spcAft>
                <a:spcPts val="0"/>
              </a:spcAft>
              <a:buClr>
                <a:schemeClr val="dk1"/>
              </a:buClr>
              <a:buSzPts val="2600"/>
              <a:buChar char="•"/>
            </a:pPr>
            <a:r>
              <a:rPr lang="en-US" sz="2600" dirty="0">
                <a:latin typeface="Times New Roman"/>
                <a:ea typeface="Times New Roman"/>
                <a:cs typeface="Times New Roman"/>
                <a:sym typeface="Times New Roman"/>
              </a:rPr>
              <a:t>Face mask detection with an alarm system is one of the cutting-edge technologies that can assist in determining the number of persons wearing a face mask or without, and shielding a sizable population from the severity of the infection.</a:t>
            </a:r>
            <a:endParaRPr dirty="0"/>
          </a:p>
          <a:p>
            <a:pPr marL="342900" lvl="0" indent="-342900" algn="just" rtl="0">
              <a:spcBef>
                <a:spcPts val="481"/>
              </a:spcBef>
              <a:spcAft>
                <a:spcPts val="0"/>
              </a:spcAft>
              <a:buClr>
                <a:schemeClr val="dk1"/>
              </a:buClr>
              <a:buSzPts val="2600"/>
              <a:buNone/>
            </a:pPr>
            <a:endParaRPr sz="2600" b="0" dirty="0">
              <a:latin typeface="Times New Roman"/>
              <a:ea typeface="Times New Roman"/>
              <a:cs typeface="Times New Roman"/>
              <a:sym typeface="Times New Roman"/>
            </a:endParaRPr>
          </a:p>
          <a:p>
            <a:pPr marL="342900" lvl="0" indent="-355282" algn="just" rtl="0">
              <a:spcBef>
                <a:spcPts val="481"/>
              </a:spcBef>
              <a:spcAft>
                <a:spcPts val="0"/>
              </a:spcAft>
              <a:buClr>
                <a:srgbClr val="000000"/>
              </a:buClr>
              <a:buSzPts val="2600"/>
              <a:buChar char="•"/>
            </a:pPr>
            <a:r>
              <a:rPr lang="en-US" sz="2600" b="0" i="0" u="none" strike="noStrike" dirty="0">
                <a:solidFill>
                  <a:srgbClr val="000000"/>
                </a:solidFill>
                <a:latin typeface="Times New Roman"/>
                <a:ea typeface="Times New Roman"/>
                <a:cs typeface="Times New Roman"/>
                <a:sym typeface="Times New Roman"/>
              </a:rPr>
              <a:t>This paper provides a simple way to achieve this objective by utilizing some fundamental Machine Learning tools such as TensorFlow, Keras, OpenCV, Pandas, Scikit-Learn, etc. To protect people from the dangerous corona virus infection within the vicinity, the researchers in this initiative offer the idea of face mask detection with an alarm system. </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45" name="Group 44"/>
          <p:cNvGrpSpPr/>
          <p:nvPr/>
        </p:nvGrpSpPr>
        <p:grpSpPr>
          <a:xfrm>
            <a:off x="-3204875" y="0"/>
            <a:ext cx="12107950" cy="6858000"/>
            <a:chOff x="-3204875" y="0"/>
            <a:chExt cx="12107950" cy="6858000"/>
          </a:xfrm>
        </p:grpSpPr>
        <p:grpSp>
          <p:nvGrpSpPr>
            <p:cNvPr id="181" name="Google Shape;181;g1e9d427bf1a_0_412"/>
            <p:cNvGrpSpPr/>
            <p:nvPr/>
          </p:nvGrpSpPr>
          <p:grpSpPr>
            <a:xfrm>
              <a:off x="-3204875" y="0"/>
              <a:ext cx="12107950" cy="6858000"/>
              <a:chOff x="-11" y="0"/>
              <a:chExt cx="12107950" cy="6858000"/>
            </a:xfrm>
          </p:grpSpPr>
          <p:sp>
            <p:nvSpPr>
              <p:cNvPr id="182" name="Google Shape;182;g1e9d427bf1a_0_412"/>
              <p:cNvSpPr/>
              <p:nvPr/>
            </p:nvSpPr>
            <p:spPr>
              <a:xfrm>
                <a:off x="-11" y="0"/>
                <a:ext cx="113466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3" name="Google Shape;183;g1e9d427bf1a_0_412"/>
              <p:cNvSpPr/>
              <p:nvPr/>
            </p:nvSpPr>
            <p:spPr>
              <a:xfrm rot="5400000">
                <a:off x="11295839" y="5137085"/>
                <a:ext cx="864000" cy="7602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4" name="Google Shape;184;g1e9d427bf1a_0_412"/>
              <p:cNvSpPr txBox="1"/>
              <p:nvPr/>
            </p:nvSpPr>
            <p:spPr>
              <a:xfrm>
                <a:off x="11341299" y="5140123"/>
                <a:ext cx="5286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pic>
          <p:nvPicPr>
            <p:cNvPr id="2050" name="Picture 2"/>
            <p:cNvPicPr>
              <a:picLocks noChangeAspect="1" noChangeArrowheads="1"/>
            </p:cNvPicPr>
            <p:nvPr/>
          </p:nvPicPr>
          <p:blipFill>
            <a:blip r:embed="rId3"/>
            <a:srcRect/>
            <a:stretch>
              <a:fillRect/>
            </a:stretch>
          </p:blipFill>
          <p:spPr bwMode="auto">
            <a:xfrm>
              <a:off x="-838200" y="227330"/>
              <a:ext cx="8598535" cy="6410902"/>
            </a:xfrm>
            <a:prstGeom prst="rect">
              <a:avLst/>
            </a:prstGeom>
            <a:noFill/>
            <a:ln w="9525">
              <a:noFill/>
              <a:miter lim="800000"/>
              <a:headEnd/>
              <a:tailEnd/>
            </a:ln>
            <a:effectLst/>
          </p:spPr>
        </p:pic>
      </p:grpSp>
      <p:grpSp>
        <p:nvGrpSpPr>
          <p:cNvPr id="43" name="Group 42"/>
          <p:cNvGrpSpPr/>
          <p:nvPr/>
        </p:nvGrpSpPr>
        <p:grpSpPr>
          <a:xfrm>
            <a:off x="-3889453" y="0"/>
            <a:ext cx="8674809" cy="6858000"/>
            <a:chOff x="-3889453" y="0"/>
            <a:chExt cx="12220268" cy="6858000"/>
          </a:xfrm>
        </p:grpSpPr>
        <p:grpSp>
          <p:nvGrpSpPr>
            <p:cNvPr id="185" name="Google Shape;185;g1e9d427bf1a_0_412"/>
            <p:cNvGrpSpPr/>
            <p:nvPr/>
          </p:nvGrpSpPr>
          <p:grpSpPr>
            <a:xfrm>
              <a:off x="-3889453" y="0"/>
              <a:ext cx="12220268" cy="6858000"/>
              <a:chOff x="-684584" y="0"/>
              <a:chExt cx="8768849" cy="6858000"/>
            </a:xfrm>
          </p:grpSpPr>
          <p:sp>
            <p:nvSpPr>
              <p:cNvPr id="186" name="Google Shape;186;g1e9d427bf1a_0_412"/>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87" name="Google Shape;187;g1e9d427bf1a_0_412"/>
              <p:cNvGrpSpPr/>
              <p:nvPr/>
            </p:nvGrpSpPr>
            <p:grpSpPr>
              <a:xfrm>
                <a:off x="7370709" y="4345729"/>
                <a:ext cx="713556" cy="831080"/>
                <a:chOff x="7375313" y="2975707"/>
                <a:chExt cx="806370" cy="906600"/>
              </a:xfrm>
            </p:grpSpPr>
            <p:sp>
              <p:nvSpPr>
                <p:cNvPr id="188" name="Google Shape;188;g1e9d427bf1a_0_412"/>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89" name="Google Shape;189;g1e9d427bf1a_0_412"/>
                <p:cNvSpPr txBox="1"/>
                <p:nvPr/>
              </p:nvSpPr>
              <p:spPr>
                <a:xfrm>
                  <a:off x="7375313" y="2975707"/>
                  <a:ext cx="80637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pic>
          <p:nvPicPr>
            <p:cNvPr id="42" name="Picture 41" descr="Screenshot 2023-01-23 181657.jpg"/>
            <p:cNvPicPr>
              <a:picLocks noChangeAspect="1"/>
            </p:cNvPicPr>
            <p:nvPr/>
          </p:nvPicPr>
          <p:blipFill>
            <a:blip r:embed="rId4"/>
            <a:srcRect t="3201"/>
            <a:stretch>
              <a:fillRect/>
            </a:stretch>
          </p:blipFill>
          <p:spPr>
            <a:xfrm>
              <a:off x="-1661160" y="243840"/>
              <a:ext cx="8702040" cy="6402424"/>
            </a:xfrm>
            <a:prstGeom prst="rect">
              <a:avLst/>
            </a:prstGeom>
          </p:spPr>
        </p:pic>
      </p:grpSp>
      <p:grpSp>
        <p:nvGrpSpPr>
          <p:cNvPr id="192" name="Google Shape;192;g1e9d427bf1a_0_412"/>
          <p:cNvGrpSpPr/>
          <p:nvPr/>
        </p:nvGrpSpPr>
        <p:grpSpPr>
          <a:xfrm>
            <a:off x="-4537520" y="0"/>
            <a:ext cx="8568615" cy="6858000"/>
            <a:chOff x="-1332656" y="0"/>
            <a:chExt cx="8568615" cy="6858000"/>
          </a:xfrm>
        </p:grpSpPr>
        <p:sp>
          <p:nvSpPr>
            <p:cNvPr id="193" name="Google Shape;193;g1e9d427bf1a_0_412"/>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94" name="Google Shape;194;g1e9d427bf1a_0_412"/>
            <p:cNvGrpSpPr/>
            <p:nvPr/>
          </p:nvGrpSpPr>
          <p:grpSpPr>
            <a:xfrm>
              <a:off x="6659212" y="3625652"/>
              <a:ext cx="576747" cy="831080"/>
              <a:chOff x="6655524" y="2975710"/>
              <a:chExt cx="651765" cy="906600"/>
            </a:xfrm>
          </p:grpSpPr>
          <p:sp>
            <p:nvSpPr>
              <p:cNvPr id="195" name="Google Shape;195;g1e9d427bf1a_0_412"/>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96" name="Google Shape;196;g1e9d427bf1a_0_412"/>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grpSp>
        <p:nvGrpSpPr>
          <p:cNvPr id="197" name="Google Shape;197;g1e9d427bf1a_0_412"/>
          <p:cNvGrpSpPr/>
          <p:nvPr/>
        </p:nvGrpSpPr>
        <p:grpSpPr>
          <a:xfrm>
            <a:off x="-5185592" y="0"/>
            <a:ext cx="8639945" cy="6858000"/>
            <a:chOff x="-1980728" y="0"/>
            <a:chExt cx="8639945" cy="6858000"/>
          </a:xfrm>
        </p:grpSpPr>
        <p:sp>
          <p:nvSpPr>
            <p:cNvPr id="198" name="Google Shape;198;g1e9d427bf1a_0_412"/>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199" name="Google Shape;199;g1e9d427bf1a_0_412"/>
            <p:cNvGrpSpPr/>
            <p:nvPr/>
          </p:nvGrpSpPr>
          <p:grpSpPr>
            <a:xfrm>
              <a:off x="6042183" y="2852937"/>
              <a:ext cx="617033" cy="864000"/>
              <a:chOff x="6042183" y="2852937"/>
              <a:chExt cx="617033" cy="864000"/>
            </a:xfrm>
          </p:grpSpPr>
          <p:sp>
            <p:nvSpPr>
              <p:cNvPr id="200" name="Google Shape;200;g1e9d427bf1a_0_412"/>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01" name="Google Shape;201;g1e9d427bf1a_0_412"/>
              <p:cNvSpPr txBox="1"/>
              <p:nvPr/>
            </p:nvSpPr>
            <p:spPr>
              <a:xfrm>
                <a:off x="6042183" y="2852937"/>
                <a:ext cx="5451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grpSp>
        <p:nvGrpSpPr>
          <p:cNvPr id="202" name="Google Shape;202;g1e9d427bf1a_0_412"/>
          <p:cNvGrpSpPr/>
          <p:nvPr/>
        </p:nvGrpSpPr>
        <p:grpSpPr>
          <a:xfrm>
            <a:off x="-5810981" y="0"/>
            <a:ext cx="8723156" cy="6858000"/>
            <a:chOff x="-2556792" y="0"/>
            <a:chExt cx="8723156" cy="6858000"/>
          </a:xfrm>
        </p:grpSpPr>
        <p:sp>
          <p:nvSpPr>
            <p:cNvPr id="203" name="Google Shape;203;g1e9d427bf1a_0_412"/>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04" name="Google Shape;204;g1e9d427bf1a_0_412"/>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05" name="Google Shape;205;g1e9d427bf1a_0_412"/>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grpSp>
        <p:nvGrpSpPr>
          <p:cNvPr id="206" name="Google Shape;206;g1e9d427bf1a_0_412"/>
          <p:cNvGrpSpPr/>
          <p:nvPr/>
        </p:nvGrpSpPr>
        <p:grpSpPr>
          <a:xfrm>
            <a:off x="-6409728" y="0"/>
            <a:ext cx="8614188" cy="6858000"/>
            <a:chOff x="-3204864" y="0"/>
            <a:chExt cx="8614188" cy="6858000"/>
          </a:xfrm>
        </p:grpSpPr>
        <p:sp>
          <p:nvSpPr>
            <p:cNvPr id="207" name="Google Shape;207;g1e9d427bf1a_0_412"/>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08" name="Google Shape;208;g1e9d427bf1a_0_412"/>
            <p:cNvGrpSpPr/>
            <p:nvPr/>
          </p:nvGrpSpPr>
          <p:grpSpPr>
            <a:xfrm>
              <a:off x="4859958" y="2708920"/>
              <a:ext cx="549367" cy="864000"/>
              <a:chOff x="4961989" y="2996952"/>
              <a:chExt cx="549367" cy="864000"/>
            </a:xfrm>
          </p:grpSpPr>
          <p:sp>
            <p:nvSpPr>
              <p:cNvPr id="209" name="Google Shape;209;g1e9d427bf1a_0_412"/>
              <p:cNvSpPr/>
              <p:nvPr/>
            </p:nvSpPr>
            <p:spPr>
              <a:xfrm rot="5400000">
                <a:off x="4802539" y="3156402"/>
                <a:ext cx="864000" cy="545100"/>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0" name="Google Shape;210;g1e9d427bf1a_0_412"/>
              <p:cNvSpPr txBox="1"/>
              <p:nvPr/>
            </p:nvSpPr>
            <p:spPr>
              <a:xfrm>
                <a:off x="4966255" y="2996952"/>
                <a:ext cx="545100" cy="831000"/>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grpSp>
        <p:nvGrpSpPr>
          <p:cNvPr id="211" name="Google Shape;211;g1e9d427bf1a_0_412"/>
          <p:cNvGrpSpPr/>
          <p:nvPr/>
        </p:nvGrpSpPr>
        <p:grpSpPr>
          <a:xfrm>
            <a:off x="-6913784" y="0"/>
            <a:ext cx="8568951" cy="6858000"/>
            <a:chOff x="-3924944" y="0"/>
            <a:chExt cx="8568952" cy="6858000"/>
          </a:xfrm>
        </p:grpSpPr>
        <p:sp>
          <p:nvSpPr>
            <p:cNvPr id="212" name="Google Shape;212;g1e9d427bf1a_0_412"/>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13" name="Google Shape;213;g1e9d427bf1a_0_412"/>
            <p:cNvGrpSpPr/>
            <p:nvPr/>
          </p:nvGrpSpPr>
          <p:grpSpPr>
            <a:xfrm>
              <a:off x="4139952" y="3573016"/>
              <a:ext cx="504056" cy="864000"/>
              <a:chOff x="4169975" y="2996952"/>
              <a:chExt cx="504056" cy="864000"/>
            </a:xfrm>
          </p:grpSpPr>
          <p:sp>
            <p:nvSpPr>
              <p:cNvPr id="214" name="Google Shape;214;g1e9d427bf1a_0_412"/>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15" name="Google Shape;215;g1e9d427bf1a_0_412"/>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grpSp>
        <p:nvGrpSpPr>
          <p:cNvPr id="216" name="Google Shape;216;g1e9d427bf1a_0_412"/>
          <p:cNvGrpSpPr/>
          <p:nvPr/>
        </p:nvGrpSpPr>
        <p:grpSpPr>
          <a:xfrm>
            <a:off x="-7524836" y="0"/>
            <a:ext cx="8639945" cy="6858000"/>
            <a:chOff x="-4717032" y="0"/>
            <a:chExt cx="8639945" cy="6858000"/>
          </a:xfrm>
        </p:grpSpPr>
        <p:sp>
          <p:nvSpPr>
            <p:cNvPr id="217" name="Google Shape;217;g1e9d427bf1a_0_412"/>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18" name="Google Shape;218;g1e9d427bf1a_0_412"/>
            <p:cNvGrpSpPr/>
            <p:nvPr/>
          </p:nvGrpSpPr>
          <p:grpSpPr>
            <a:xfrm>
              <a:off x="3305879" y="4509120"/>
              <a:ext cx="617033" cy="864000"/>
              <a:chOff x="3305879" y="2996952"/>
              <a:chExt cx="617033" cy="864000"/>
            </a:xfrm>
          </p:grpSpPr>
          <p:sp>
            <p:nvSpPr>
              <p:cNvPr id="219" name="Google Shape;219;g1e9d427bf1a_0_412"/>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20" name="Google Shape;220;g1e9d427bf1a_0_412"/>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44444E-6 0 L 0.4066 0.00208 " pathEditMode="relative" rAng="0" ptsTypes="AA">
                                      <p:cBhvr>
                                        <p:cTn id="6" dur="2000" fill="hold"/>
                                        <p:tgtEl>
                                          <p:spTgt spid="43"/>
                                        </p:tgtEl>
                                        <p:attrNameLst>
                                          <p:attrName>ppt_x</p:attrName>
                                          <p:attrName>ppt_y</p:attrName>
                                        </p:attrNameLst>
                                      </p:cBhvr>
                                      <p:rCtr x="203"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Shape 224"/>
        <p:cNvGrpSpPr/>
        <p:nvPr/>
      </p:nvGrpSpPr>
      <p:grpSpPr>
        <a:xfrm>
          <a:off x="0" y="0"/>
          <a:ext cx="0" cy="0"/>
          <a:chOff x="0" y="0"/>
          <a:chExt cx="0" cy="0"/>
        </a:xfrm>
      </p:grpSpPr>
      <p:sp>
        <p:nvSpPr>
          <p:cNvPr id="225" name="Google Shape;225;p5"/>
          <p:cNvSpPr txBox="1">
            <a:spLocks noGrp="1"/>
          </p:cNvSpPr>
          <p:nvPr>
            <p:ph type="title"/>
          </p:nvPr>
        </p:nvSpPr>
        <p:spPr>
          <a:xfrm>
            <a:off x="1306075" y="466500"/>
            <a:ext cx="6625800" cy="1332300"/>
          </a:xfrm>
          <a:prstGeom prst="rect">
            <a:avLst/>
          </a:prstGeom>
          <a:noFill/>
          <a:ln w="38100" cap="flat" cmpd="sng">
            <a:solidFill>
              <a:srgbClr val="FF6600"/>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4460" dirty="0">
                <a:latin typeface="Times New Roman"/>
                <a:ea typeface="Times New Roman"/>
                <a:cs typeface="Times New Roman"/>
                <a:sym typeface="Times New Roman"/>
              </a:rPr>
              <a:t>STATEMENT OF THE PROBLEM</a:t>
            </a:r>
            <a:endParaRPr sz="4460" dirty="0">
              <a:latin typeface="Times New Roman"/>
              <a:ea typeface="Times New Roman"/>
              <a:cs typeface="Times New Roman"/>
              <a:sym typeface="Times New Roman"/>
            </a:endParaRPr>
          </a:p>
        </p:txBody>
      </p:sp>
      <p:sp>
        <p:nvSpPr>
          <p:cNvPr id="226" name="Google Shape;226;p5"/>
          <p:cNvSpPr txBox="1">
            <a:spLocks noGrp="1"/>
          </p:cNvSpPr>
          <p:nvPr>
            <p:ph type="body" idx="1"/>
          </p:nvPr>
        </p:nvSpPr>
        <p:spPr>
          <a:xfrm>
            <a:off x="457200" y="2095575"/>
            <a:ext cx="8229600" cy="3162225"/>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dirty="0" smtClean="0">
                <a:latin typeface="Times New Roman" pitchFamily="18" charset="0"/>
                <a:cs typeface="Times New Roman" pitchFamily="18" charset="0"/>
              </a:rPr>
              <a:t>How do we ensure </a:t>
            </a:r>
            <a:r>
              <a:rPr lang="en-US" dirty="0">
                <a:latin typeface="Times New Roman" pitchFamily="18" charset="0"/>
                <a:cs typeface="Times New Roman" pitchFamily="18" charset="0"/>
              </a:rPr>
              <a:t>people to have </a:t>
            </a:r>
            <a:r>
              <a:rPr lang="en-US" dirty="0" smtClean="0">
                <a:latin typeface="Times New Roman" pitchFamily="18" charset="0"/>
                <a:cs typeface="Times New Roman" pitchFamily="18" charset="0"/>
              </a:rPr>
              <a:t>a safe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secure environment against COVID19?</a:t>
            </a:r>
            <a:endParaRPr dirty="0">
              <a:latin typeface="Times New Roman" pitchFamily="18" charset="0"/>
              <a:cs typeface="Times New Roman" pitchFamily="18" charset="0"/>
            </a:endParaRPr>
          </a:p>
          <a:p>
            <a:pPr lvl="0">
              <a:spcBef>
                <a:spcPts val="0"/>
              </a:spcBef>
              <a:buChar char="●"/>
            </a:pPr>
            <a:r>
              <a:rPr lang="en-PH" dirty="0" smtClean="0">
                <a:latin typeface="Times New Roman" pitchFamily="18" charset="0"/>
                <a:cs typeface="Times New Roman" pitchFamily="18" charset="0"/>
              </a:rPr>
              <a:t>How does the application benefit the operator in distinguishing people without mask</a:t>
            </a:r>
            <a:r>
              <a:rPr lang="en-US" dirty="0" smtClean="0">
                <a:latin typeface="Times New Roman" pitchFamily="18" charset="0"/>
                <a:cs typeface="Times New Roman" pitchFamily="18" charset="0"/>
              </a:rPr>
              <a:t>?</a:t>
            </a:r>
            <a:endParaRPr dirty="0">
              <a:latin typeface="Times New Roman" pitchFamily="18" charset="0"/>
              <a:cs typeface="Times New Roman" pitchFamily="18" charset="0"/>
            </a:endParaRPr>
          </a:p>
          <a:p>
            <a:pPr lvl="0">
              <a:spcBef>
                <a:spcPts val="0"/>
              </a:spcBef>
              <a:buChar char="●"/>
            </a:pPr>
            <a:r>
              <a:rPr lang="en-US" dirty="0" smtClean="0">
                <a:latin typeface="Times New Roman" pitchFamily="18" charset="0"/>
                <a:cs typeface="Times New Roman" pitchFamily="18" charset="0"/>
              </a:rPr>
              <a:t>How is this detection system able to assist the safety precautions of our society?</a:t>
            </a:r>
            <a:endParaRP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grpSp>
        <p:nvGrpSpPr>
          <p:cNvPr id="231" name="Google Shape;231;g1e9d427bf1a_0_453"/>
          <p:cNvGrpSpPr/>
          <p:nvPr/>
        </p:nvGrpSpPr>
        <p:grpSpPr>
          <a:xfrm>
            <a:off x="-3204875" y="0"/>
            <a:ext cx="12194637" cy="6858000"/>
            <a:chOff x="0" y="0"/>
            <a:chExt cx="8681929" cy="6858000"/>
          </a:xfrm>
        </p:grpSpPr>
        <p:sp>
          <p:nvSpPr>
            <p:cNvPr id="232" name="Google Shape;232;g1e9d427bf1a_0_453"/>
            <p:cNvSpPr/>
            <p:nvPr/>
          </p:nvSpPr>
          <p:spPr>
            <a:xfrm>
              <a:off x="0" y="0"/>
              <a:ext cx="81360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33" name="Google Shape;233;g1e9d427bf1a_0_453"/>
            <p:cNvSpPr/>
            <p:nvPr/>
          </p:nvSpPr>
          <p:spPr>
            <a:xfrm rot="5400000">
              <a:off x="7977379" y="5244635"/>
              <a:ext cx="864000" cy="5451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34" name="Google Shape;234;g1e9d427bf1a_0_453"/>
            <p:cNvSpPr txBox="1"/>
            <p:nvPr/>
          </p:nvSpPr>
          <p:spPr>
            <a:xfrm>
              <a:off x="8132214" y="5140123"/>
              <a:ext cx="3789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nvGrpSpPr>
          <p:cNvPr id="235" name="Google Shape;235;g1e9d427bf1a_0_453"/>
          <p:cNvGrpSpPr/>
          <p:nvPr/>
        </p:nvGrpSpPr>
        <p:grpSpPr>
          <a:xfrm>
            <a:off x="-3889470" y="0"/>
            <a:ext cx="12089417" cy="6858000"/>
            <a:chOff x="-684584" y="0"/>
            <a:chExt cx="8568585" cy="6858000"/>
          </a:xfrm>
        </p:grpSpPr>
        <p:sp>
          <p:nvSpPr>
            <p:cNvPr id="236" name="Google Shape;236;g1e9d427bf1a_0_453"/>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37" name="Google Shape;237;g1e9d427bf1a_0_453"/>
            <p:cNvGrpSpPr/>
            <p:nvPr/>
          </p:nvGrpSpPr>
          <p:grpSpPr>
            <a:xfrm>
              <a:off x="7370713" y="4345729"/>
              <a:ext cx="513288" cy="831080"/>
              <a:chOff x="7375309" y="2975707"/>
              <a:chExt cx="580052" cy="906600"/>
            </a:xfrm>
          </p:grpSpPr>
          <p:sp>
            <p:nvSpPr>
              <p:cNvPr id="238" name="Google Shape;238;g1e9d427bf1a_0_453"/>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39" name="Google Shape;239;g1e9d427bf1a_0_453"/>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pic>
        <p:nvPicPr>
          <p:cNvPr id="44" name="Picture 43" descr="Screenshot 2023-01-23 181657.jpg"/>
          <p:cNvPicPr>
            <a:picLocks noChangeAspect="1"/>
          </p:cNvPicPr>
          <p:nvPr/>
        </p:nvPicPr>
        <p:blipFill>
          <a:blip r:embed="rId3"/>
          <a:stretch>
            <a:fillRect/>
          </a:stretch>
        </p:blipFill>
        <p:spPr>
          <a:xfrm>
            <a:off x="-1305511" y="213360"/>
            <a:ext cx="8539381" cy="6379998"/>
          </a:xfrm>
          <a:prstGeom prst="rect">
            <a:avLst/>
          </a:prstGeom>
        </p:spPr>
      </p:pic>
      <p:grpSp>
        <p:nvGrpSpPr>
          <p:cNvPr id="43" name="Group 42"/>
          <p:cNvGrpSpPr/>
          <p:nvPr/>
        </p:nvGrpSpPr>
        <p:grpSpPr>
          <a:xfrm>
            <a:off x="-4537505" y="0"/>
            <a:ext cx="8591345" cy="6858000"/>
            <a:chOff x="-4537505" y="0"/>
            <a:chExt cx="12089459" cy="6858000"/>
          </a:xfrm>
        </p:grpSpPr>
        <p:grpSp>
          <p:nvGrpSpPr>
            <p:cNvPr id="240" name="Google Shape;240;g1e9d427bf1a_0_453"/>
            <p:cNvGrpSpPr/>
            <p:nvPr/>
          </p:nvGrpSpPr>
          <p:grpSpPr>
            <a:xfrm>
              <a:off x="-4537505" y="0"/>
              <a:ext cx="12089459" cy="6858000"/>
              <a:chOff x="-1332656" y="0"/>
              <a:chExt cx="8568615" cy="6858000"/>
            </a:xfrm>
          </p:grpSpPr>
          <p:sp>
            <p:nvSpPr>
              <p:cNvPr id="241" name="Google Shape;241;g1e9d427bf1a_0_453"/>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42" name="Google Shape;242;g1e9d427bf1a_0_453"/>
              <p:cNvGrpSpPr/>
              <p:nvPr/>
            </p:nvGrpSpPr>
            <p:grpSpPr>
              <a:xfrm>
                <a:off x="6659212" y="3625652"/>
                <a:ext cx="576747" cy="831080"/>
                <a:chOff x="6655524" y="2975710"/>
                <a:chExt cx="651765" cy="906600"/>
              </a:xfrm>
            </p:grpSpPr>
            <p:sp>
              <p:nvSpPr>
                <p:cNvPr id="243" name="Google Shape;243;g1e9d427bf1a_0_453"/>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44" name="Google Shape;244;g1e9d427bf1a_0_453"/>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pic>
          <p:nvPicPr>
            <p:cNvPr id="42" name="Picture 41" descr="Screenshot 2023-01-23 181718.jpg"/>
            <p:cNvPicPr>
              <a:picLocks noChangeAspect="1"/>
            </p:cNvPicPr>
            <p:nvPr/>
          </p:nvPicPr>
          <p:blipFill>
            <a:blip r:embed="rId4"/>
            <a:stretch>
              <a:fillRect/>
            </a:stretch>
          </p:blipFill>
          <p:spPr>
            <a:xfrm>
              <a:off x="-2194560" y="262889"/>
              <a:ext cx="8690610" cy="6405890"/>
            </a:xfrm>
            <a:prstGeom prst="rect">
              <a:avLst/>
            </a:prstGeom>
          </p:spPr>
        </p:pic>
      </p:grpSp>
      <p:grpSp>
        <p:nvGrpSpPr>
          <p:cNvPr id="247" name="Google Shape;247;g1e9d427bf1a_0_453"/>
          <p:cNvGrpSpPr/>
          <p:nvPr/>
        </p:nvGrpSpPr>
        <p:grpSpPr>
          <a:xfrm>
            <a:off x="-5185592" y="0"/>
            <a:ext cx="8639945" cy="6858000"/>
            <a:chOff x="-1980728" y="0"/>
            <a:chExt cx="8639945" cy="6858000"/>
          </a:xfrm>
        </p:grpSpPr>
        <p:sp>
          <p:nvSpPr>
            <p:cNvPr id="248" name="Google Shape;248;g1e9d427bf1a_0_453"/>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49" name="Google Shape;249;g1e9d427bf1a_0_453"/>
            <p:cNvGrpSpPr/>
            <p:nvPr/>
          </p:nvGrpSpPr>
          <p:grpSpPr>
            <a:xfrm>
              <a:off x="6042183" y="2852937"/>
              <a:ext cx="617033" cy="864000"/>
              <a:chOff x="6042183" y="2852937"/>
              <a:chExt cx="617033" cy="864000"/>
            </a:xfrm>
          </p:grpSpPr>
          <p:sp>
            <p:nvSpPr>
              <p:cNvPr id="250" name="Google Shape;250;g1e9d427bf1a_0_453"/>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1" name="Google Shape;251;g1e9d427bf1a_0_453"/>
              <p:cNvSpPr txBox="1"/>
              <p:nvPr/>
            </p:nvSpPr>
            <p:spPr>
              <a:xfrm>
                <a:off x="6042183" y="2852937"/>
                <a:ext cx="5451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grpSp>
        <p:nvGrpSpPr>
          <p:cNvPr id="252" name="Google Shape;252;g1e9d427bf1a_0_453"/>
          <p:cNvGrpSpPr/>
          <p:nvPr/>
        </p:nvGrpSpPr>
        <p:grpSpPr>
          <a:xfrm>
            <a:off x="-5810981" y="0"/>
            <a:ext cx="8723156" cy="6858000"/>
            <a:chOff x="-2556792" y="0"/>
            <a:chExt cx="8723156" cy="6858000"/>
          </a:xfrm>
        </p:grpSpPr>
        <p:sp>
          <p:nvSpPr>
            <p:cNvPr id="253" name="Google Shape;253;g1e9d427bf1a_0_453"/>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4" name="Google Shape;254;g1e9d427bf1a_0_453"/>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5" name="Google Shape;255;g1e9d427bf1a_0_453"/>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grpSp>
        <p:nvGrpSpPr>
          <p:cNvPr id="256" name="Google Shape;256;g1e9d427bf1a_0_453"/>
          <p:cNvGrpSpPr/>
          <p:nvPr/>
        </p:nvGrpSpPr>
        <p:grpSpPr>
          <a:xfrm>
            <a:off x="-6409728" y="0"/>
            <a:ext cx="8614188" cy="6858000"/>
            <a:chOff x="-3204864" y="0"/>
            <a:chExt cx="8614188" cy="6858000"/>
          </a:xfrm>
        </p:grpSpPr>
        <p:sp>
          <p:nvSpPr>
            <p:cNvPr id="257" name="Google Shape;257;g1e9d427bf1a_0_453"/>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58" name="Google Shape;258;g1e9d427bf1a_0_453"/>
            <p:cNvGrpSpPr/>
            <p:nvPr/>
          </p:nvGrpSpPr>
          <p:grpSpPr>
            <a:xfrm>
              <a:off x="4859958" y="2708920"/>
              <a:ext cx="549367" cy="864000"/>
              <a:chOff x="4961989" y="2996952"/>
              <a:chExt cx="549367" cy="864000"/>
            </a:xfrm>
          </p:grpSpPr>
          <p:sp>
            <p:nvSpPr>
              <p:cNvPr id="259" name="Google Shape;259;g1e9d427bf1a_0_453"/>
              <p:cNvSpPr/>
              <p:nvPr/>
            </p:nvSpPr>
            <p:spPr>
              <a:xfrm rot="5400000">
                <a:off x="4802539" y="3156402"/>
                <a:ext cx="864000" cy="545100"/>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60" name="Google Shape;260;g1e9d427bf1a_0_453"/>
              <p:cNvSpPr txBox="1"/>
              <p:nvPr/>
            </p:nvSpPr>
            <p:spPr>
              <a:xfrm>
                <a:off x="4966255" y="2996952"/>
                <a:ext cx="545100" cy="831000"/>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grpSp>
        <p:nvGrpSpPr>
          <p:cNvPr id="261" name="Google Shape;261;g1e9d427bf1a_0_453"/>
          <p:cNvGrpSpPr/>
          <p:nvPr/>
        </p:nvGrpSpPr>
        <p:grpSpPr>
          <a:xfrm>
            <a:off x="-6913784" y="0"/>
            <a:ext cx="8568951" cy="6858000"/>
            <a:chOff x="-3924944" y="0"/>
            <a:chExt cx="8568952" cy="6858000"/>
          </a:xfrm>
        </p:grpSpPr>
        <p:sp>
          <p:nvSpPr>
            <p:cNvPr id="262" name="Google Shape;262;g1e9d427bf1a_0_453"/>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63" name="Google Shape;263;g1e9d427bf1a_0_453"/>
            <p:cNvGrpSpPr/>
            <p:nvPr/>
          </p:nvGrpSpPr>
          <p:grpSpPr>
            <a:xfrm>
              <a:off x="4139952" y="3573016"/>
              <a:ext cx="504056" cy="864000"/>
              <a:chOff x="4169975" y="2996952"/>
              <a:chExt cx="504056" cy="864000"/>
            </a:xfrm>
          </p:grpSpPr>
          <p:sp>
            <p:nvSpPr>
              <p:cNvPr id="264" name="Google Shape;264;g1e9d427bf1a_0_453"/>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65" name="Google Shape;265;g1e9d427bf1a_0_453"/>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grpSp>
        <p:nvGrpSpPr>
          <p:cNvPr id="266" name="Google Shape;266;g1e9d427bf1a_0_453"/>
          <p:cNvGrpSpPr/>
          <p:nvPr/>
        </p:nvGrpSpPr>
        <p:grpSpPr>
          <a:xfrm>
            <a:off x="-7524836" y="0"/>
            <a:ext cx="8639945" cy="6858000"/>
            <a:chOff x="-4717032" y="0"/>
            <a:chExt cx="8639945" cy="6858000"/>
          </a:xfrm>
        </p:grpSpPr>
        <p:sp>
          <p:nvSpPr>
            <p:cNvPr id="267" name="Google Shape;267;g1e9d427bf1a_0_453"/>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68" name="Google Shape;268;g1e9d427bf1a_0_453"/>
            <p:cNvGrpSpPr/>
            <p:nvPr/>
          </p:nvGrpSpPr>
          <p:grpSpPr>
            <a:xfrm>
              <a:off x="3305879" y="4509120"/>
              <a:ext cx="617033" cy="864000"/>
              <a:chOff x="3305879" y="2996952"/>
              <a:chExt cx="617033" cy="864000"/>
            </a:xfrm>
          </p:grpSpPr>
          <p:sp>
            <p:nvSpPr>
              <p:cNvPr id="269" name="Google Shape;269;g1e9d427bf1a_0_453"/>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70" name="Google Shape;270;g1e9d427bf1a_0_453"/>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11111E-6 0 L 0.3783 -0.00208 " pathEditMode="relative" rAng="0" ptsTypes="AA">
                                      <p:cBhvr>
                                        <p:cTn id="6" dur="2000" fill="hold"/>
                                        <p:tgtEl>
                                          <p:spTgt spid="43"/>
                                        </p:tgtEl>
                                        <p:attrNameLst>
                                          <p:attrName>ppt_x</p:attrName>
                                          <p:attrName>ppt_y</p:attrName>
                                        </p:attrNameLst>
                                      </p:cBhvr>
                                      <p:rCtr x="189"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Shape 274"/>
        <p:cNvGrpSpPr/>
        <p:nvPr/>
      </p:nvGrpSpPr>
      <p:grpSpPr>
        <a:xfrm>
          <a:off x="0" y="0"/>
          <a:ext cx="0" cy="0"/>
          <a:chOff x="0" y="0"/>
          <a:chExt cx="0" cy="0"/>
        </a:xfrm>
      </p:grpSpPr>
      <p:sp>
        <p:nvSpPr>
          <p:cNvPr id="275" name="Google Shape;275;p7"/>
          <p:cNvSpPr txBox="1">
            <a:spLocks noGrp="1"/>
          </p:cNvSpPr>
          <p:nvPr>
            <p:ph type="title"/>
          </p:nvPr>
        </p:nvSpPr>
        <p:spPr>
          <a:xfrm>
            <a:off x="2098425" y="857250"/>
            <a:ext cx="5284200" cy="1143000"/>
          </a:xfrm>
          <a:prstGeom prst="rect">
            <a:avLst/>
          </a:prstGeom>
          <a:noFill/>
          <a:ln w="38100" cap="flat" cmpd="sng">
            <a:solidFill>
              <a:srgbClr val="FF66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OBJECTIVES</a:t>
            </a:r>
            <a:endParaRPr dirty="0">
              <a:latin typeface="Times New Roman"/>
              <a:ea typeface="Times New Roman"/>
              <a:cs typeface="Times New Roman"/>
              <a:sym typeface="Times New Roman"/>
            </a:endParaRPr>
          </a:p>
        </p:txBody>
      </p:sp>
      <p:sp>
        <p:nvSpPr>
          <p:cNvPr id="276" name="Google Shape;276;p7"/>
          <p:cNvSpPr txBox="1">
            <a:spLocks noGrp="1"/>
          </p:cNvSpPr>
          <p:nvPr>
            <p:ph type="body" idx="1"/>
          </p:nvPr>
        </p:nvSpPr>
        <p:spPr>
          <a:xfrm>
            <a:off x="542925" y="2343150"/>
            <a:ext cx="8229600" cy="3476625"/>
          </a:xfrm>
          <a:prstGeom prst="rect">
            <a:avLst/>
          </a:prstGeom>
          <a:noFill/>
          <a:ln>
            <a:noFill/>
          </a:ln>
        </p:spPr>
        <p:txBody>
          <a:bodyPr spcFirstLastPara="1" wrap="square" lIns="91425" tIns="45700" rIns="91425" bIns="45700" anchor="t" anchorCtr="0">
            <a:normAutofit lnSpcReduction="10000"/>
          </a:bodyPr>
          <a:lstStyle/>
          <a:p>
            <a:pPr marL="228600" lvl="0" indent="-228600">
              <a:spcBef>
                <a:spcPts val="0"/>
              </a:spcBef>
              <a:buNone/>
            </a:pPr>
            <a:r>
              <a:rPr lang="en-PH" dirty="0" smtClean="0">
                <a:latin typeface="Times New Roman" pitchFamily="18" charset="0"/>
                <a:cs typeface="Times New Roman" pitchFamily="18" charset="0"/>
              </a:rPr>
              <a:t>The researchers aim to enhance the monitoring system of wearing face masks through a face mask detection program. It specifically aims to:</a:t>
            </a:r>
          </a:p>
          <a:p>
            <a:pPr marL="228600" lvl="0" indent="-228600">
              <a:spcBef>
                <a:spcPts val="0"/>
              </a:spcBef>
              <a:buNone/>
            </a:pPr>
            <a:endParaRPr lang="en-PH" dirty="0" smtClean="0"/>
          </a:p>
          <a:p>
            <a:pPr marL="685800" lvl="1" indent="-228600">
              <a:spcBef>
                <a:spcPts val="0"/>
              </a:spcBef>
              <a:buFont typeface="Arial" pitchFamily="34" charset="0"/>
              <a:buChar char="•"/>
            </a:pPr>
            <a:r>
              <a:rPr lang="en-PH" dirty="0" smtClean="0">
                <a:latin typeface="Times New Roman" pitchFamily="18" charset="0"/>
                <a:cs typeface="Times New Roman" pitchFamily="18" charset="0"/>
              </a:rPr>
              <a:t>to design a Python-program monitoring system</a:t>
            </a:r>
          </a:p>
          <a:p>
            <a:pPr marL="685800" lvl="1" indent="-228600">
              <a:spcBef>
                <a:spcPts val="0"/>
              </a:spcBef>
              <a:buFont typeface="Arial" pitchFamily="34" charset="0"/>
              <a:buChar char="•"/>
            </a:pPr>
            <a:r>
              <a:rPr lang="en-PH" dirty="0" smtClean="0">
                <a:latin typeface="Times New Roman" pitchFamily="18" charset="0"/>
                <a:cs typeface="Times New Roman" pitchFamily="18" charset="0"/>
              </a:rPr>
              <a:t>to code a no-face mask recognition program</a:t>
            </a:r>
          </a:p>
          <a:p>
            <a:pPr marL="685800" lvl="1" indent="-228600">
              <a:spcBef>
                <a:spcPts val="0"/>
              </a:spcBef>
              <a:buFont typeface="Arial" pitchFamily="34" charset="0"/>
              <a:buChar char="•"/>
            </a:pPr>
            <a:r>
              <a:rPr lang="en-PH" dirty="0" smtClean="0">
                <a:latin typeface="Times New Roman" pitchFamily="18" charset="0"/>
                <a:cs typeface="Times New Roman" pitchFamily="18" charset="0"/>
              </a:rPr>
              <a:t>to embed no-face mask recognition with an alarm code</a:t>
            </a:r>
          </a:p>
          <a:p>
            <a:pPr marL="342900" lvl="0" indent="-139700" algn="l" rtl="0">
              <a:spcBef>
                <a:spcPts val="0"/>
              </a:spcBef>
              <a:spcAft>
                <a:spcPts val="0"/>
              </a:spcAft>
              <a:buClr>
                <a:schemeClr val="dk1"/>
              </a:buClr>
              <a:buSzPts val="3200"/>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g1e9d427bf1a_0_494"/>
          <p:cNvGrpSpPr/>
          <p:nvPr/>
        </p:nvGrpSpPr>
        <p:grpSpPr>
          <a:xfrm>
            <a:off x="-3204875" y="0"/>
            <a:ext cx="12071353" cy="6858000"/>
            <a:chOff x="0" y="0"/>
            <a:chExt cx="8681929" cy="6858000"/>
          </a:xfrm>
        </p:grpSpPr>
        <p:sp>
          <p:nvSpPr>
            <p:cNvPr id="282" name="Google Shape;282;g1e9d427bf1a_0_494"/>
            <p:cNvSpPr/>
            <p:nvPr/>
          </p:nvSpPr>
          <p:spPr>
            <a:xfrm>
              <a:off x="0" y="0"/>
              <a:ext cx="8136000" cy="6858000"/>
            </a:xfrm>
            <a:prstGeom prst="rect">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83" name="Google Shape;283;g1e9d427bf1a_0_494"/>
            <p:cNvSpPr/>
            <p:nvPr/>
          </p:nvSpPr>
          <p:spPr>
            <a:xfrm rot="5400000">
              <a:off x="7977379" y="5244635"/>
              <a:ext cx="864000" cy="545100"/>
            </a:xfrm>
            <a:prstGeom prst="round2SameRect">
              <a:avLst>
                <a:gd name="adj1" fmla="val 16667"/>
                <a:gd name="adj2" fmla="val 0"/>
              </a:avLst>
            </a:prstGeom>
            <a:solidFill>
              <a:srgbClr val="C4BD97"/>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84" name="Google Shape;284;g1e9d427bf1a_0_494"/>
            <p:cNvSpPr txBox="1"/>
            <p:nvPr/>
          </p:nvSpPr>
          <p:spPr>
            <a:xfrm>
              <a:off x="8132214" y="5140123"/>
              <a:ext cx="378900" cy="754200"/>
            </a:xfrm>
            <a:prstGeom prst="rect">
              <a:avLst/>
            </a:prstGeom>
            <a:noFill/>
            <a:ln>
              <a:noFill/>
            </a:ln>
            <a:effectLst>
              <a:outerShdw blurRad="254000" dist="88900" algn="ctr" rotWithShape="0">
                <a:schemeClr val="dk1">
                  <a:alpha val="50980"/>
                </a:scheme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4300" i="0" u="none" strike="noStrike" cap="none" dirty="0">
                  <a:solidFill>
                    <a:srgbClr val="66FFCC"/>
                  </a:solidFill>
                  <a:latin typeface="Times New Roman"/>
                  <a:ea typeface="Times New Roman"/>
                  <a:cs typeface="Times New Roman"/>
                  <a:sym typeface="Times New Roman"/>
                </a:rPr>
                <a:t>A</a:t>
              </a:r>
              <a:endParaRPr sz="900" dirty="0">
                <a:latin typeface="Times New Roman"/>
                <a:ea typeface="Times New Roman"/>
                <a:cs typeface="Times New Roman"/>
                <a:sym typeface="Times New Roman"/>
              </a:endParaRPr>
            </a:p>
          </p:txBody>
        </p:sp>
      </p:grpSp>
      <p:grpSp>
        <p:nvGrpSpPr>
          <p:cNvPr id="285" name="Google Shape;285;g1e9d427bf1a_0_494"/>
          <p:cNvGrpSpPr/>
          <p:nvPr/>
        </p:nvGrpSpPr>
        <p:grpSpPr>
          <a:xfrm>
            <a:off x="-3889427" y="0"/>
            <a:ext cx="11817792" cy="6858000"/>
            <a:chOff x="-684584" y="0"/>
            <a:chExt cx="8568585" cy="6858000"/>
          </a:xfrm>
        </p:grpSpPr>
        <p:sp>
          <p:nvSpPr>
            <p:cNvPr id="286" name="Google Shape;286;g1e9d427bf1a_0_494"/>
            <p:cNvSpPr/>
            <p:nvPr/>
          </p:nvSpPr>
          <p:spPr>
            <a:xfrm>
              <a:off x="-684584" y="0"/>
              <a:ext cx="8136000" cy="6858000"/>
            </a:xfrm>
            <a:prstGeom prst="rect">
              <a:avLst/>
            </a:prstGeom>
            <a:solidFill>
              <a:srgbClr val="FFFF99"/>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87" name="Google Shape;287;g1e9d427bf1a_0_494"/>
            <p:cNvGrpSpPr/>
            <p:nvPr/>
          </p:nvGrpSpPr>
          <p:grpSpPr>
            <a:xfrm>
              <a:off x="7370713" y="4345729"/>
              <a:ext cx="513288" cy="831080"/>
              <a:chOff x="7375309" y="2975707"/>
              <a:chExt cx="580052" cy="906600"/>
            </a:xfrm>
          </p:grpSpPr>
          <p:sp>
            <p:nvSpPr>
              <p:cNvPr id="288" name="Google Shape;288;g1e9d427bf1a_0_494"/>
              <p:cNvSpPr/>
              <p:nvPr/>
            </p:nvSpPr>
            <p:spPr>
              <a:xfrm rot="5400000">
                <a:off x="7250811" y="3156402"/>
                <a:ext cx="864000" cy="545100"/>
              </a:xfrm>
              <a:prstGeom prst="round2SameRect">
                <a:avLst>
                  <a:gd name="adj1" fmla="val 16667"/>
                  <a:gd name="adj2" fmla="val 0"/>
                </a:avLst>
              </a:prstGeom>
              <a:solidFill>
                <a:srgbClr val="FFFF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89" name="Google Shape;289;g1e9d427bf1a_0_494"/>
              <p:cNvSpPr txBox="1"/>
              <p:nvPr/>
            </p:nvSpPr>
            <p:spPr>
              <a:xfrm>
                <a:off x="7375309" y="2975707"/>
                <a:ext cx="5451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Times New Roman"/>
                    <a:ea typeface="Times New Roman"/>
                    <a:cs typeface="Times New Roman"/>
                    <a:sym typeface="Times New Roman"/>
                  </a:rPr>
                  <a:t>B</a:t>
                </a:r>
                <a:endParaRPr sz="4800" dirty="0">
                  <a:solidFill>
                    <a:srgbClr val="92D050"/>
                  </a:solidFill>
                  <a:latin typeface="Times New Roman"/>
                  <a:ea typeface="Times New Roman"/>
                  <a:cs typeface="Times New Roman"/>
                  <a:sym typeface="Times New Roman"/>
                </a:endParaRPr>
              </a:p>
            </p:txBody>
          </p:sp>
        </p:grpSp>
      </p:grpSp>
      <p:grpSp>
        <p:nvGrpSpPr>
          <p:cNvPr id="290" name="Google Shape;290;g1e9d427bf1a_0_494"/>
          <p:cNvGrpSpPr/>
          <p:nvPr/>
        </p:nvGrpSpPr>
        <p:grpSpPr>
          <a:xfrm>
            <a:off x="-4537483" y="0"/>
            <a:ext cx="11738146" cy="6858000"/>
            <a:chOff x="-1332656" y="0"/>
            <a:chExt cx="8568615" cy="6858000"/>
          </a:xfrm>
        </p:grpSpPr>
        <p:sp>
          <p:nvSpPr>
            <p:cNvPr id="291" name="Google Shape;291;g1e9d427bf1a_0_494"/>
            <p:cNvSpPr/>
            <p:nvPr/>
          </p:nvSpPr>
          <p:spPr>
            <a:xfrm>
              <a:off x="-1332656" y="0"/>
              <a:ext cx="8136000" cy="6858000"/>
            </a:xfrm>
            <a:prstGeom prst="rect">
              <a:avLst/>
            </a:prstGeom>
            <a:solidFill>
              <a:srgbClr val="FFCC99"/>
            </a:solidFill>
            <a:ln>
              <a:noFill/>
            </a:ln>
            <a:effectLst>
              <a:outerShdw blurRad="254000" dist="381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92" name="Google Shape;292;g1e9d427bf1a_0_494"/>
            <p:cNvGrpSpPr/>
            <p:nvPr/>
          </p:nvGrpSpPr>
          <p:grpSpPr>
            <a:xfrm>
              <a:off x="6659212" y="3625652"/>
              <a:ext cx="576747" cy="831080"/>
              <a:chOff x="6655524" y="2975710"/>
              <a:chExt cx="651765" cy="906600"/>
            </a:xfrm>
          </p:grpSpPr>
          <p:sp>
            <p:nvSpPr>
              <p:cNvPr id="293" name="Google Shape;293;g1e9d427bf1a_0_494"/>
              <p:cNvSpPr/>
              <p:nvPr/>
            </p:nvSpPr>
            <p:spPr>
              <a:xfrm rot="5400000">
                <a:off x="6602738" y="3156402"/>
                <a:ext cx="864000" cy="545100"/>
              </a:xfrm>
              <a:prstGeom prst="round2SameRect">
                <a:avLst>
                  <a:gd name="adj1" fmla="val 16667"/>
                  <a:gd name="adj2" fmla="val 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94" name="Google Shape;294;g1e9d427bf1a_0_494"/>
              <p:cNvSpPr txBox="1"/>
              <p:nvPr/>
            </p:nvSpPr>
            <p:spPr>
              <a:xfrm>
                <a:off x="6655524" y="2975710"/>
                <a:ext cx="438300" cy="90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50"/>
                    </a:solidFill>
                    <a:latin typeface="Times New Roman"/>
                    <a:ea typeface="Times New Roman"/>
                    <a:cs typeface="Times New Roman"/>
                    <a:sym typeface="Times New Roman"/>
                  </a:rPr>
                  <a:t>C</a:t>
                </a:r>
                <a:endParaRPr sz="4800" dirty="0">
                  <a:solidFill>
                    <a:srgbClr val="00B050"/>
                  </a:solidFill>
                  <a:latin typeface="Times New Roman"/>
                  <a:ea typeface="Times New Roman"/>
                  <a:cs typeface="Times New Roman"/>
                  <a:sym typeface="Times New Roman"/>
                </a:endParaRPr>
              </a:p>
            </p:txBody>
          </p:sp>
        </p:grpSp>
      </p:grpSp>
      <p:pic>
        <p:nvPicPr>
          <p:cNvPr id="44" name="Picture 43" descr="Screenshot 2023-01-23 181718.jpg"/>
          <p:cNvPicPr>
            <a:picLocks noChangeAspect="1"/>
          </p:cNvPicPr>
          <p:nvPr/>
        </p:nvPicPr>
        <p:blipFill>
          <a:blip r:embed="rId3"/>
          <a:srcRect t="1680"/>
          <a:stretch>
            <a:fillRect/>
          </a:stretch>
        </p:blipFill>
        <p:spPr>
          <a:xfrm>
            <a:off x="-2427888" y="295275"/>
            <a:ext cx="8532426" cy="6353473"/>
          </a:xfrm>
          <a:prstGeom prst="rect">
            <a:avLst/>
          </a:prstGeom>
        </p:spPr>
      </p:pic>
      <p:grpSp>
        <p:nvGrpSpPr>
          <p:cNvPr id="43" name="Group 42"/>
          <p:cNvGrpSpPr/>
          <p:nvPr/>
        </p:nvGrpSpPr>
        <p:grpSpPr>
          <a:xfrm>
            <a:off x="-5185743" y="-1"/>
            <a:ext cx="8569023" cy="6897019"/>
            <a:chOff x="-5185743" y="-1"/>
            <a:chExt cx="11683797" cy="6897019"/>
          </a:xfrm>
        </p:grpSpPr>
        <p:grpSp>
          <p:nvGrpSpPr>
            <p:cNvPr id="295" name="Google Shape;295;g1e9d427bf1a_0_494"/>
            <p:cNvGrpSpPr/>
            <p:nvPr/>
          </p:nvGrpSpPr>
          <p:grpSpPr>
            <a:xfrm>
              <a:off x="-5185743" y="0"/>
              <a:ext cx="11683797" cy="6858000"/>
              <a:chOff x="-1980728" y="0"/>
              <a:chExt cx="8639945" cy="6858000"/>
            </a:xfrm>
          </p:grpSpPr>
          <p:sp>
            <p:nvSpPr>
              <p:cNvPr id="296" name="Google Shape;296;g1e9d427bf1a_0_494"/>
              <p:cNvSpPr/>
              <p:nvPr/>
            </p:nvSpPr>
            <p:spPr>
              <a:xfrm>
                <a:off x="-1980728" y="0"/>
                <a:ext cx="8136000" cy="6858000"/>
              </a:xfrm>
              <a:prstGeom prst="rect">
                <a:avLst/>
              </a:prstGeom>
              <a:solidFill>
                <a:srgbClr val="FFCC00"/>
              </a:soli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297" name="Google Shape;297;g1e9d427bf1a_0_494"/>
              <p:cNvGrpSpPr/>
              <p:nvPr/>
            </p:nvGrpSpPr>
            <p:grpSpPr>
              <a:xfrm>
                <a:off x="6042183" y="2852937"/>
                <a:ext cx="617033" cy="864000"/>
                <a:chOff x="6042183" y="2852937"/>
                <a:chExt cx="617033" cy="864000"/>
              </a:xfrm>
            </p:grpSpPr>
            <p:sp>
              <p:nvSpPr>
                <p:cNvPr id="298" name="Google Shape;298;g1e9d427bf1a_0_494"/>
                <p:cNvSpPr/>
                <p:nvPr/>
              </p:nvSpPr>
              <p:spPr>
                <a:xfrm rot="5400000">
                  <a:off x="5954666" y="3012387"/>
                  <a:ext cx="864000" cy="545100"/>
                </a:xfrm>
                <a:prstGeom prst="round2SameRect">
                  <a:avLst>
                    <a:gd name="adj1" fmla="val 16667"/>
                    <a:gd name="adj2" fmla="val 0"/>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99" name="Google Shape;299;g1e9d427bf1a_0_494"/>
                <p:cNvSpPr txBox="1"/>
                <p:nvPr/>
              </p:nvSpPr>
              <p:spPr>
                <a:xfrm>
                  <a:off x="6042183" y="2852937"/>
                  <a:ext cx="545100" cy="831000"/>
                </a:xfrm>
                <a:prstGeom prst="rect">
                  <a:avLst/>
                </a:prstGeom>
                <a:solidFill>
                  <a:srgbClr val="FFCC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B0F0"/>
                      </a:solidFill>
                      <a:latin typeface="Times New Roman"/>
                      <a:ea typeface="Times New Roman"/>
                      <a:cs typeface="Times New Roman"/>
                      <a:sym typeface="Times New Roman"/>
                    </a:rPr>
                    <a:t>D</a:t>
                  </a:r>
                  <a:endParaRPr sz="4800" dirty="0">
                    <a:solidFill>
                      <a:srgbClr val="00B0F0"/>
                    </a:solidFill>
                    <a:latin typeface="Times New Roman"/>
                    <a:ea typeface="Times New Roman"/>
                    <a:cs typeface="Times New Roman"/>
                    <a:sym typeface="Times New Roman"/>
                  </a:endParaRPr>
                </a:p>
              </p:txBody>
            </p:sp>
          </p:grpSp>
        </p:grpSp>
        <p:pic>
          <p:nvPicPr>
            <p:cNvPr id="42" name="Picture 41" descr="Screenshot 2023-01-23 181738.jpg"/>
            <p:cNvPicPr>
              <a:picLocks noChangeAspect="1"/>
            </p:cNvPicPr>
            <p:nvPr/>
          </p:nvPicPr>
          <p:blipFill>
            <a:blip r:embed="rId4"/>
            <a:srcRect t="2584"/>
            <a:stretch>
              <a:fillRect/>
            </a:stretch>
          </p:blipFill>
          <p:spPr>
            <a:xfrm>
              <a:off x="-3703320" y="-1"/>
              <a:ext cx="9471660" cy="6897019"/>
            </a:xfrm>
            <a:prstGeom prst="rect">
              <a:avLst/>
            </a:prstGeom>
            <a:ln>
              <a:noFill/>
            </a:ln>
          </p:spPr>
        </p:pic>
      </p:grpSp>
      <p:grpSp>
        <p:nvGrpSpPr>
          <p:cNvPr id="302" name="Google Shape;302;g1e9d427bf1a_0_494"/>
          <p:cNvGrpSpPr/>
          <p:nvPr/>
        </p:nvGrpSpPr>
        <p:grpSpPr>
          <a:xfrm>
            <a:off x="-5810981" y="0"/>
            <a:ext cx="8723156" cy="6858000"/>
            <a:chOff x="-2556792" y="0"/>
            <a:chExt cx="8723156" cy="6858000"/>
          </a:xfrm>
        </p:grpSpPr>
        <p:sp>
          <p:nvSpPr>
            <p:cNvPr id="303" name="Google Shape;303;g1e9d427bf1a_0_494"/>
            <p:cNvSpPr/>
            <p:nvPr/>
          </p:nvSpPr>
          <p:spPr>
            <a:xfrm>
              <a:off x="-2556792" y="0"/>
              <a:ext cx="8136000" cy="6858000"/>
            </a:xfrm>
            <a:prstGeom prst="rect">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04" name="Google Shape;304;g1e9d427bf1a_0_494"/>
            <p:cNvSpPr/>
            <p:nvPr/>
          </p:nvSpPr>
          <p:spPr>
            <a:xfrm rot="5400000">
              <a:off x="5438414" y="2194525"/>
              <a:ext cx="792000" cy="507900"/>
            </a:xfrm>
            <a:prstGeom prst="round2SameRect">
              <a:avLst>
                <a:gd name="adj1" fmla="val 16667"/>
                <a:gd name="adj2" fmla="val 0"/>
              </a:avLst>
            </a:prstGeom>
            <a:solidFill>
              <a:srgbClr val="FF9966"/>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05" name="Google Shape;305;g1e9d427bf1a_0_494"/>
            <p:cNvSpPr txBox="1"/>
            <p:nvPr/>
          </p:nvSpPr>
          <p:spPr>
            <a:xfrm>
              <a:off x="5580464" y="2032975"/>
              <a:ext cx="585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0070C0"/>
                  </a:solidFill>
                  <a:latin typeface="Times New Roman"/>
                  <a:ea typeface="Times New Roman"/>
                  <a:cs typeface="Times New Roman"/>
                  <a:sym typeface="Times New Roman"/>
                </a:rPr>
                <a:t>E</a:t>
              </a:r>
              <a:endParaRPr sz="4800" dirty="0">
                <a:solidFill>
                  <a:srgbClr val="0070C0"/>
                </a:solidFill>
                <a:latin typeface="Times New Roman"/>
                <a:ea typeface="Times New Roman"/>
                <a:cs typeface="Times New Roman"/>
                <a:sym typeface="Times New Roman"/>
              </a:endParaRPr>
            </a:p>
          </p:txBody>
        </p:sp>
      </p:grpSp>
      <p:grpSp>
        <p:nvGrpSpPr>
          <p:cNvPr id="306" name="Google Shape;306;g1e9d427bf1a_0_494"/>
          <p:cNvGrpSpPr/>
          <p:nvPr/>
        </p:nvGrpSpPr>
        <p:grpSpPr>
          <a:xfrm>
            <a:off x="-6409728" y="0"/>
            <a:ext cx="8614188" cy="6858000"/>
            <a:chOff x="-3204864" y="0"/>
            <a:chExt cx="8614188" cy="6858000"/>
          </a:xfrm>
        </p:grpSpPr>
        <p:sp>
          <p:nvSpPr>
            <p:cNvPr id="307" name="Google Shape;307;g1e9d427bf1a_0_494"/>
            <p:cNvSpPr/>
            <p:nvPr/>
          </p:nvSpPr>
          <p:spPr>
            <a:xfrm>
              <a:off x="-3204864" y="0"/>
              <a:ext cx="8136000" cy="6858000"/>
            </a:xfrm>
            <a:prstGeom prst="rect">
              <a:avLst/>
            </a:prstGeom>
            <a:solidFill>
              <a:srgbClr val="E5B8B7"/>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08" name="Google Shape;308;g1e9d427bf1a_0_494"/>
            <p:cNvGrpSpPr/>
            <p:nvPr/>
          </p:nvGrpSpPr>
          <p:grpSpPr>
            <a:xfrm>
              <a:off x="4859958" y="2708920"/>
              <a:ext cx="549367" cy="864000"/>
              <a:chOff x="4961989" y="2996952"/>
              <a:chExt cx="549367" cy="864000"/>
            </a:xfrm>
          </p:grpSpPr>
          <p:sp>
            <p:nvSpPr>
              <p:cNvPr id="309" name="Google Shape;309;g1e9d427bf1a_0_494"/>
              <p:cNvSpPr/>
              <p:nvPr/>
            </p:nvSpPr>
            <p:spPr>
              <a:xfrm rot="5400000">
                <a:off x="4802539" y="3156402"/>
                <a:ext cx="864000" cy="545100"/>
              </a:xfrm>
              <a:prstGeom prst="round2SameRect">
                <a:avLst>
                  <a:gd name="adj1" fmla="val 16667"/>
                  <a:gd name="adj2" fmla="val 0"/>
                </a:avLst>
              </a:prstGeom>
              <a:solidFill>
                <a:srgbClr val="E5B8B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10" name="Google Shape;310;g1e9d427bf1a_0_494"/>
              <p:cNvSpPr txBox="1"/>
              <p:nvPr/>
            </p:nvSpPr>
            <p:spPr>
              <a:xfrm>
                <a:off x="4966255" y="2996952"/>
                <a:ext cx="545100" cy="831000"/>
              </a:xfrm>
              <a:prstGeom prst="rect">
                <a:avLst/>
              </a:prstGeom>
              <a:solidFill>
                <a:srgbClr val="E5B8B7"/>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7030A0"/>
                    </a:solidFill>
                  </a:rPr>
                  <a:t>F</a:t>
                </a:r>
                <a:endParaRPr dirty="0">
                  <a:latin typeface="Times New Roman"/>
                  <a:ea typeface="Times New Roman"/>
                  <a:cs typeface="Times New Roman"/>
                  <a:sym typeface="Times New Roman"/>
                </a:endParaRPr>
              </a:p>
            </p:txBody>
          </p:sp>
        </p:grpSp>
      </p:grpSp>
      <p:grpSp>
        <p:nvGrpSpPr>
          <p:cNvPr id="311" name="Google Shape;311;g1e9d427bf1a_0_494"/>
          <p:cNvGrpSpPr/>
          <p:nvPr/>
        </p:nvGrpSpPr>
        <p:grpSpPr>
          <a:xfrm>
            <a:off x="-6913784" y="0"/>
            <a:ext cx="8568951" cy="6858000"/>
            <a:chOff x="-3924944" y="0"/>
            <a:chExt cx="8568952" cy="6858000"/>
          </a:xfrm>
        </p:grpSpPr>
        <p:sp>
          <p:nvSpPr>
            <p:cNvPr id="312" name="Google Shape;312;g1e9d427bf1a_0_494"/>
            <p:cNvSpPr/>
            <p:nvPr/>
          </p:nvSpPr>
          <p:spPr>
            <a:xfrm>
              <a:off x="-3924944" y="0"/>
              <a:ext cx="8136000" cy="6858000"/>
            </a:xfrm>
            <a:prstGeom prst="rect">
              <a:avLst/>
            </a:prstGeom>
            <a:solidFill>
              <a:srgbClr val="D99593"/>
            </a:solidFill>
            <a:ln>
              <a:noFill/>
            </a:ln>
            <a:effectLst>
              <a:outerShdw blurRad="254000" dist="88900" algn="ctr" rotWithShape="0">
                <a:schemeClr val="dk1">
                  <a:alpha val="5098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13" name="Google Shape;313;g1e9d427bf1a_0_494"/>
            <p:cNvGrpSpPr/>
            <p:nvPr/>
          </p:nvGrpSpPr>
          <p:grpSpPr>
            <a:xfrm>
              <a:off x="4139952" y="3573016"/>
              <a:ext cx="504056" cy="864000"/>
              <a:chOff x="4169975" y="2996952"/>
              <a:chExt cx="504056" cy="864000"/>
            </a:xfrm>
          </p:grpSpPr>
          <p:sp>
            <p:nvSpPr>
              <p:cNvPr id="314" name="Google Shape;314;g1e9d427bf1a_0_494"/>
              <p:cNvSpPr/>
              <p:nvPr/>
            </p:nvSpPr>
            <p:spPr>
              <a:xfrm rot="5400000">
                <a:off x="4026031" y="3212952"/>
                <a:ext cx="864000" cy="432000"/>
              </a:xfrm>
              <a:prstGeom prst="round2SameRect">
                <a:avLst>
                  <a:gd name="adj1" fmla="val 16667"/>
                  <a:gd name="adj2" fmla="val 0"/>
                </a:avLst>
              </a:prstGeom>
              <a:solidFill>
                <a:srgbClr val="D995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15" name="Google Shape;315;g1e9d427bf1a_0_494"/>
              <p:cNvSpPr txBox="1"/>
              <p:nvPr/>
            </p:nvSpPr>
            <p:spPr>
              <a:xfrm>
                <a:off x="4169975" y="2996953"/>
                <a:ext cx="360000" cy="754200"/>
              </a:xfrm>
              <a:prstGeom prst="rect">
                <a:avLst/>
              </a:prstGeom>
              <a:solidFill>
                <a:srgbClr val="D9959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E36C09"/>
                    </a:solidFill>
                    <a:latin typeface="Times New Roman"/>
                    <a:ea typeface="Times New Roman"/>
                    <a:cs typeface="Times New Roman"/>
                    <a:sym typeface="Times New Roman"/>
                  </a:rPr>
                  <a:t>G</a:t>
                </a:r>
                <a:endParaRPr sz="3800" dirty="0">
                  <a:latin typeface="Times New Roman"/>
                  <a:ea typeface="Times New Roman"/>
                  <a:cs typeface="Times New Roman"/>
                  <a:sym typeface="Times New Roman"/>
                </a:endParaRPr>
              </a:p>
            </p:txBody>
          </p:sp>
        </p:grpSp>
      </p:grpSp>
      <p:grpSp>
        <p:nvGrpSpPr>
          <p:cNvPr id="316" name="Google Shape;316;g1e9d427bf1a_0_494"/>
          <p:cNvGrpSpPr/>
          <p:nvPr/>
        </p:nvGrpSpPr>
        <p:grpSpPr>
          <a:xfrm>
            <a:off x="-7524836" y="0"/>
            <a:ext cx="8639945" cy="6858000"/>
            <a:chOff x="-4717032" y="0"/>
            <a:chExt cx="8639945" cy="6858000"/>
          </a:xfrm>
        </p:grpSpPr>
        <p:sp>
          <p:nvSpPr>
            <p:cNvPr id="317" name="Google Shape;317;g1e9d427bf1a_0_494"/>
            <p:cNvSpPr/>
            <p:nvPr/>
          </p:nvSpPr>
          <p:spPr>
            <a:xfrm>
              <a:off x="-4717032" y="0"/>
              <a:ext cx="8136000" cy="6858000"/>
            </a:xfrm>
            <a:prstGeom prst="rect">
              <a:avLst/>
            </a:prstGeom>
            <a:solidFill>
              <a:srgbClr val="FF5050"/>
            </a:solidFill>
            <a:ln>
              <a:noFill/>
            </a:ln>
            <a:effectLst>
              <a:outerShdw blurRad="254000" dist="88900" algn="l" rotWithShape="0">
                <a:srgbClr val="000000">
                  <a:alpha val="509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318" name="Google Shape;318;g1e9d427bf1a_0_494"/>
            <p:cNvGrpSpPr/>
            <p:nvPr/>
          </p:nvGrpSpPr>
          <p:grpSpPr>
            <a:xfrm>
              <a:off x="3305879" y="4509120"/>
              <a:ext cx="617033" cy="864000"/>
              <a:chOff x="3305879" y="2996952"/>
              <a:chExt cx="617033" cy="864000"/>
            </a:xfrm>
          </p:grpSpPr>
          <p:sp>
            <p:nvSpPr>
              <p:cNvPr id="319" name="Google Shape;319;g1e9d427bf1a_0_494"/>
              <p:cNvSpPr/>
              <p:nvPr/>
            </p:nvSpPr>
            <p:spPr>
              <a:xfrm rot="5400000">
                <a:off x="3218363" y="3156402"/>
                <a:ext cx="864000" cy="545100"/>
              </a:xfrm>
              <a:prstGeom prst="round2SameRect">
                <a:avLst>
                  <a:gd name="adj1" fmla="val 16667"/>
                  <a:gd name="adj2" fmla="val 0"/>
                </a:avLst>
              </a:pr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320" name="Google Shape;320;g1e9d427bf1a_0_494"/>
              <p:cNvSpPr txBox="1"/>
              <p:nvPr/>
            </p:nvSpPr>
            <p:spPr>
              <a:xfrm>
                <a:off x="3305879" y="2996952"/>
                <a:ext cx="545100" cy="754200"/>
              </a:xfrm>
              <a:prstGeom prst="rect">
                <a:avLst/>
              </a:prstGeom>
              <a:solidFill>
                <a:srgbClr val="FF5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300" dirty="0">
                    <a:solidFill>
                      <a:srgbClr val="66FFCC"/>
                    </a:solidFill>
                    <a:latin typeface="Times New Roman"/>
                    <a:ea typeface="Times New Roman"/>
                    <a:cs typeface="Times New Roman"/>
                    <a:sym typeface="Times New Roman"/>
                  </a:rPr>
                  <a:t>H</a:t>
                </a:r>
                <a:endParaRPr sz="4300" dirty="0">
                  <a:solidFill>
                    <a:srgbClr val="66FFCC"/>
                  </a:solidFill>
                  <a:latin typeface="Times New Roman"/>
                  <a:ea typeface="Times New Roman"/>
                  <a:cs typeface="Times New Roman"/>
                  <a:sym typeface="Times New Roman"/>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688 2.22222E-6 L 0.34688 2.22222E-6 " pathEditMode="relative" rAng="0" ptsTypes="AA">
                                      <p:cBhvr>
                                        <p:cTn id="6" dur="2000" fill="hold"/>
                                        <p:tgtEl>
                                          <p:spTgt spid="43"/>
                                        </p:tgtEl>
                                        <p:attrNameLst>
                                          <p:attrName>ppt_x</p:attrName>
                                          <p:attrName>ppt_y</p:attrName>
                                        </p:attrNameLst>
                                      </p:cBhvr>
                                      <p:rCtr x="1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324"/>
        <p:cNvGrpSpPr/>
        <p:nvPr/>
      </p:nvGrpSpPr>
      <p:grpSpPr>
        <a:xfrm>
          <a:off x="0" y="0"/>
          <a:ext cx="0" cy="0"/>
          <a:chOff x="0" y="0"/>
          <a:chExt cx="0" cy="0"/>
        </a:xfrm>
      </p:grpSpPr>
      <p:sp>
        <p:nvSpPr>
          <p:cNvPr id="325" name="Google Shape;325;g1e9d427bf1a_0_752"/>
          <p:cNvSpPr txBox="1">
            <a:spLocks noGrp="1"/>
          </p:cNvSpPr>
          <p:nvPr>
            <p:ph type="title"/>
          </p:nvPr>
        </p:nvSpPr>
        <p:spPr>
          <a:xfrm>
            <a:off x="2001975" y="1162875"/>
            <a:ext cx="5044800" cy="1143000"/>
          </a:xfrm>
          <a:prstGeom prst="rect">
            <a:avLst/>
          </a:prstGeom>
          <a:noFill/>
          <a:ln w="38100" cap="flat" cmpd="sng">
            <a:solidFill>
              <a:srgbClr val="B45F0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METHODS </a:t>
            </a:r>
            <a:endParaRPr dirty="0">
              <a:latin typeface="Times New Roman"/>
              <a:ea typeface="Times New Roman"/>
              <a:cs typeface="Times New Roman"/>
              <a:sym typeface="Times New Roman"/>
            </a:endParaRPr>
          </a:p>
        </p:txBody>
      </p:sp>
      <p:sp>
        <p:nvSpPr>
          <p:cNvPr id="326" name="Google Shape;326;g1e9d427bf1a_0_752"/>
          <p:cNvSpPr txBox="1">
            <a:spLocks noGrp="1"/>
          </p:cNvSpPr>
          <p:nvPr>
            <p:ph type="body" idx="1"/>
          </p:nvPr>
        </p:nvSpPr>
        <p:spPr>
          <a:xfrm>
            <a:off x="513750" y="2455325"/>
            <a:ext cx="8229600" cy="2304900"/>
          </a:xfrm>
          <a:prstGeom prst="rect">
            <a:avLst/>
          </a:prstGeom>
          <a:noFill/>
          <a:ln>
            <a:noFill/>
          </a:ln>
        </p:spPr>
        <p:txBody>
          <a:bodyPr spcFirstLastPara="1" wrap="square" lIns="91425" tIns="45700" rIns="91425" bIns="45700" anchor="t" anchorCtr="0">
            <a:noAutofit/>
          </a:bodyPr>
          <a:lstStyle/>
          <a:p>
            <a:pPr marL="0" lvl="0" indent="0" algn="just" rtl="0">
              <a:spcBef>
                <a:spcPts val="1200"/>
              </a:spcBef>
              <a:spcAft>
                <a:spcPts val="1200"/>
              </a:spcAft>
              <a:buClr>
                <a:schemeClr val="dk1"/>
              </a:buClr>
              <a:buSzPts val="1100"/>
              <a:buFont typeface="Arial"/>
              <a:buNone/>
            </a:pPr>
            <a:r>
              <a:rPr lang="en-US" sz="2800" dirty="0">
                <a:latin typeface="Times New Roman"/>
                <a:ea typeface="Times New Roman"/>
                <a:cs typeface="Times New Roman"/>
                <a:sym typeface="Times New Roman"/>
              </a:rPr>
              <a:t>In this project, face mask identification is achieved using an Optimistic Convolution Network that can detect whether or not people are wearing masks in public by observing them automatically. In order to determine whether someone is wearing a face mask, our system combines the </a:t>
            </a:r>
            <a:r>
              <a:rPr lang="en-US" sz="2800" dirty="0" smtClean="0">
                <a:latin typeface="Times New Roman"/>
                <a:ea typeface="Times New Roman"/>
                <a:cs typeface="Times New Roman"/>
                <a:sym typeface="Times New Roman"/>
              </a:rPr>
              <a:t>Convolution </a:t>
            </a:r>
            <a:r>
              <a:rPr lang="en-US" sz="2800" dirty="0">
                <a:latin typeface="Times New Roman"/>
                <a:ea typeface="Times New Roman"/>
                <a:cs typeface="Times New Roman"/>
                <a:sym typeface="Times New Roman"/>
              </a:rPr>
              <a:t>Neural Network model with the TensorFlow and Keras algorithms.</a:t>
            </a:r>
            <a:endParaRPr sz="5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330"/>
        <p:cNvGrpSpPr/>
        <p:nvPr/>
      </p:nvGrpSpPr>
      <p:grpSpPr>
        <a:xfrm>
          <a:off x="0" y="0"/>
          <a:ext cx="0" cy="0"/>
          <a:chOff x="0" y="0"/>
          <a:chExt cx="0" cy="0"/>
        </a:xfrm>
      </p:grpSpPr>
      <p:sp>
        <p:nvSpPr>
          <p:cNvPr id="331" name="Google Shape;331;p9"/>
          <p:cNvSpPr/>
          <p:nvPr/>
        </p:nvSpPr>
        <p:spPr>
          <a:xfrm>
            <a:off x="256075" y="1123500"/>
            <a:ext cx="2356500" cy="935400"/>
          </a:xfrm>
          <a:prstGeom prst="roundRect">
            <a:avLst>
              <a:gd name="adj" fmla="val 16667"/>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dirty="0"/>
              <a:t>	Load Dataset </a:t>
            </a:r>
            <a:endParaRPr sz="1500" b="1" dirty="0"/>
          </a:p>
        </p:txBody>
      </p:sp>
      <p:sp>
        <p:nvSpPr>
          <p:cNvPr id="332" name="Google Shape;332;p9"/>
          <p:cNvSpPr/>
          <p:nvPr/>
        </p:nvSpPr>
        <p:spPr>
          <a:xfrm>
            <a:off x="3172575" y="1019700"/>
            <a:ext cx="2773200" cy="1143000"/>
          </a:xfrm>
          <a:prstGeom prst="roundRect">
            <a:avLst>
              <a:gd name="adj" fmla="val 16667"/>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dirty="0"/>
              <a:t>Train Face Mask Classifier with Keras/Tensorflow</a:t>
            </a:r>
            <a:endParaRPr sz="1500" b="1" dirty="0"/>
          </a:p>
        </p:txBody>
      </p:sp>
      <p:sp>
        <p:nvSpPr>
          <p:cNvPr id="333" name="Google Shape;333;p9"/>
          <p:cNvSpPr/>
          <p:nvPr/>
        </p:nvSpPr>
        <p:spPr>
          <a:xfrm>
            <a:off x="6505775" y="1143000"/>
            <a:ext cx="2257800" cy="896400"/>
          </a:xfrm>
          <a:prstGeom prst="roundRect">
            <a:avLst>
              <a:gd name="adj" fmla="val 16667"/>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Serialize Face</a:t>
            </a:r>
            <a:endParaRPr sz="1600" b="1" dirty="0"/>
          </a:p>
          <a:p>
            <a:pPr marL="0" lvl="0" indent="0" algn="l" rtl="0">
              <a:spcBef>
                <a:spcPts val="0"/>
              </a:spcBef>
              <a:spcAft>
                <a:spcPts val="0"/>
              </a:spcAft>
              <a:buNone/>
            </a:pPr>
            <a:r>
              <a:rPr lang="en-US" sz="1600" b="1" dirty="0"/>
              <a:t>mask classifier</a:t>
            </a:r>
            <a:endParaRPr sz="1600" b="1" dirty="0"/>
          </a:p>
        </p:txBody>
      </p:sp>
      <p:sp>
        <p:nvSpPr>
          <p:cNvPr id="334" name="Google Shape;334;p9"/>
          <p:cNvSpPr/>
          <p:nvPr/>
        </p:nvSpPr>
        <p:spPr>
          <a:xfrm>
            <a:off x="256075" y="3168875"/>
            <a:ext cx="2356500" cy="1143000"/>
          </a:xfrm>
          <a:prstGeom prst="roundRect">
            <a:avLst>
              <a:gd name="adj" fmla="val 16667"/>
            </a:avLst>
          </a:prstGeom>
          <a:solidFill>
            <a:srgbClr val="C4BD9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Load Face Mask </a:t>
            </a:r>
            <a:endParaRPr sz="1600" b="1" dirty="0"/>
          </a:p>
          <a:p>
            <a:pPr marL="0" lvl="0" indent="0" algn="l" rtl="0">
              <a:spcBef>
                <a:spcPts val="0"/>
              </a:spcBef>
              <a:spcAft>
                <a:spcPts val="0"/>
              </a:spcAft>
              <a:buNone/>
            </a:pPr>
            <a:r>
              <a:rPr lang="en-US" sz="1600" b="1" dirty="0"/>
              <a:t>classifier from disk </a:t>
            </a:r>
            <a:endParaRPr sz="1600" b="1" dirty="0"/>
          </a:p>
        </p:txBody>
      </p:sp>
      <p:sp>
        <p:nvSpPr>
          <p:cNvPr id="335" name="Google Shape;335;p9"/>
          <p:cNvSpPr/>
          <p:nvPr/>
        </p:nvSpPr>
        <p:spPr>
          <a:xfrm>
            <a:off x="3405563" y="3168875"/>
            <a:ext cx="2257800" cy="1143000"/>
          </a:xfrm>
          <a:prstGeom prst="roundRect">
            <a:avLst>
              <a:gd name="adj" fmla="val 16667"/>
            </a:avLst>
          </a:prstGeom>
          <a:solidFill>
            <a:srgbClr val="FFFF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Face detection from Video/Image </a:t>
            </a:r>
            <a:endParaRPr sz="1600" b="1" dirty="0"/>
          </a:p>
        </p:txBody>
      </p:sp>
      <p:sp>
        <p:nvSpPr>
          <p:cNvPr id="336" name="Google Shape;336;p9"/>
          <p:cNvSpPr/>
          <p:nvPr/>
        </p:nvSpPr>
        <p:spPr>
          <a:xfrm>
            <a:off x="6456375" y="3168875"/>
            <a:ext cx="2206500" cy="1143000"/>
          </a:xfrm>
          <a:prstGeom prst="roundRect">
            <a:avLst>
              <a:gd name="adj" fmla="val 16667"/>
            </a:avLst>
          </a:prstGeom>
          <a:solidFill>
            <a:srgbClr val="92D05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US" sz="1600" b="1" dirty="0"/>
              <a:t>Extract Faces </a:t>
            </a:r>
            <a:endParaRPr sz="1600" b="1" dirty="0"/>
          </a:p>
        </p:txBody>
      </p:sp>
      <p:sp>
        <p:nvSpPr>
          <p:cNvPr id="337" name="Google Shape;337;p9"/>
          <p:cNvSpPr/>
          <p:nvPr/>
        </p:nvSpPr>
        <p:spPr>
          <a:xfrm>
            <a:off x="6227775" y="4818575"/>
            <a:ext cx="2663700" cy="1143000"/>
          </a:xfrm>
          <a:prstGeom prst="roundRect">
            <a:avLst>
              <a:gd name="adj" fmla="val 16667"/>
            </a:avLst>
          </a:prstGeom>
          <a:solidFill>
            <a:srgbClr val="D9959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dirty="0"/>
              <a:t>Apply the mask classifier in each face to determine if Masked or No Mask </a:t>
            </a:r>
            <a:endParaRPr sz="1500" b="1" dirty="0"/>
          </a:p>
        </p:txBody>
      </p:sp>
      <p:sp>
        <p:nvSpPr>
          <p:cNvPr id="338" name="Google Shape;338;p9"/>
          <p:cNvSpPr/>
          <p:nvPr/>
        </p:nvSpPr>
        <p:spPr>
          <a:xfrm>
            <a:off x="3685250" y="4922375"/>
            <a:ext cx="1878300" cy="935400"/>
          </a:xfrm>
          <a:prstGeom prst="roundRect">
            <a:avLst>
              <a:gd name="adj" fmla="val 16667"/>
            </a:avLst>
          </a:prstGeom>
          <a:solidFill>
            <a:srgbClr val="00B05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Show Result </a:t>
            </a:r>
            <a:endParaRPr sz="1600" b="1" dirty="0"/>
          </a:p>
        </p:txBody>
      </p:sp>
      <p:sp>
        <p:nvSpPr>
          <p:cNvPr id="339" name="Google Shape;339;p9"/>
          <p:cNvSpPr/>
          <p:nvPr/>
        </p:nvSpPr>
        <p:spPr>
          <a:xfrm>
            <a:off x="1587125" y="4688350"/>
            <a:ext cx="1434300" cy="637800"/>
          </a:xfrm>
          <a:prstGeom prst="roundRect">
            <a:avLst>
              <a:gd name="adj" fmla="val 16667"/>
            </a:avLst>
          </a:prstGeom>
          <a:solidFill>
            <a:srgbClr val="FF66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No Mask </a:t>
            </a:r>
            <a:endParaRPr sz="1600" b="1" dirty="0"/>
          </a:p>
        </p:txBody>
      </p:sp>
      <p:sp>
        <p:nvSpPr>
          <p:cNvPr id="340" name="Google Shape;340;p9"/>
          <p:cNvSpPr/>
          <p:nvPr/>
        </p:nvSpPr>
        <p:spPr>
          <a:xfrm>
            <a:off x="1480525" y="5702625"/>
            <a:ext cx="1540500" cy="637800"/>
          </a:xfrm>
          <a:prstGeom prst="roundRect">
            <a:avLst>
              <a:gd name="adj" fmla="val 16667"/>
            </a:avLst>
          </a:prstGeom>
          <a:solidFill>
            <a:srgbClr val="FF505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Masked </a:t>
            </a:r>
            <a:endParaRPr sz="1600" b="1" dirty="0"/>
          </a:p>
        </p:txBody>
      </p:sp>
      <p:sp>
        <p:nvSpPr>
          <p:cNvPr id="341" name="Google Shape;341;p9"/>
          <p:cNvSpPr/>
          <p:nvPr/>
        </p:nvSpPr>
        <p:spPr>
          <a:xfrm>
            <a:off x="256075" y="4688350"/>
            <a:ext cx="1036200" cy="637800"/>
          </a:xfrm>
          <a:prstGeom prst="roundRect">
            <a:avLst>
              <a:gd name="adj" fmla="val 16667"/>
            </a:avLst>
          </a:prstGeom>
          <a:solidFill>
            <a:srgbClr val="0099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t>Alarm </a:t>
            </a:r>
            <a:endParaRPr sz="1600" b="1" dirty="0"/>
          </a:p>
        </p:txBody>
      </p:sp>
      <p:cxnSp>
        <p:nvCxnSpPr>
          <p:cNvPr id="342" name="Google Shape;342;p9"/>
          <p:cNvCxnSpPr>
            <a:stCxn id="331" idx="3"/>
            <a:endCxn id="332" idx="1"/>
          </p:cNvCxnSpPr>
          <p:nvPr/>
        </p:nvCxnSpPr>
        <p:spPr>
          <a:xfrm>
            <a:off x="2612575" y="1591200"/>
            <a:ext cx="560100" cy="0"/>
          </a:xfrm>
          <a:prstGeom prst="straightConnector1">
            <a:avLst/>
          </a:prstGeom>
          <a:noFill/>
          <a:ln w="19050" cap="flat" cmpd="sng">
            <a:solidFill>
              <a:schemeClr val="dk1"/>
            </a:solidFill>
            <a:prstDash val="solid"/>
            <a:round/>
            <a:headEnd type="none" w="med" len="med"/>
            <a:tailEnd type="triangle" w="med" len="med"/>
          </a:ln>
        </p:spPr>
      </p:cxnSp>
      <p:cxnSp>
        <p:nvCxnSpPr>
          <p:cNvPr id="343" name="Google Shape;343;p9"/>
          <p:cNvCxnSpPr>
            <a:endCxn id="333" idx="1"/>
          </p:cNvCxnSpPr>
          <p:nvPr/>
        </p:nvCxnSpPr>
        <p:spPr>
          <a:xfrm>
            <a:off x="5945675" y="1591200"/>
            <a:ext cx="560100" cy="0"/>
          </a:xfrm>
          <a:prstGeom prst="straightConnector1">
            <a:avLst/>
          </a:prstGeom>
          <a:noFill/>
          <a:ln w="19050" cap="flat" cmpd="sng">
            <a:solidFill>
              <a:schemeClr val="dk1"/>
            </a:solidFill>
            <a:prstDash val="solid"/>
            <a:round/>
            <a:headEnd type="none" w="med" len="med"/>
            <a:tailEnd type="triangle" w="med" len="med"/>
          </a:ln>
        </p:spPr>
      </p:cxnSp>
      <p:cxnSp>
        <p:nvCxnSpPr>
          <p:cNvPr id="344" name="Google Shape;344;p9"/>
          <p:cNvCxnSpPr>
            <a:stCxn id="334" idx="3"/>
            <a:endCxn id="335" idx="1"/>
          </p:cNvCxnSpPr>
          <p:nvPr/>
        </p:nvCxnSpPr>
        <p:spPr>
          <a:xfrm>
            <a:off x="2612575" y="3740375"/>
            <a:ext cx="792900" cy="0"/>
          </a:xfrm>
          <a:prstGeom prst="straightConnector1">
            <a:avLst/>
          </a:prstGeom>
          <a:noFill/>
          <a:ln w="19050" cap="flat" cmpd="sng">
            <a:solidFill>
              <a:schemeClr val="dk1"/>
            </a:solidFill>
            <a:prstDash val="solid"/>
            <a:round/>
            <a:headEnd type="none" w="med" len="med"/>
            <a:tailEnd type="triangle" w="med" len="med"/>
          </a:ln>
        </p:spPr>
      </p:cxnSp>
      <p:cxnSp>
        <p:nvCxnSpPr>
          <p:cNvPr id="345" name="Google Shape;345;p9"/>
          <p:cNvCxnSpPr>
            <a:stCxn id="335" idx="3"/>
            <a:endCxn id="336" idx="1"/>
          </p:cNvCxnSpPr>
          <p:nvPr/>
        </p:nvCxnSpPr>
        <p:spPr>
          <a:xfrm>
            <a:off x="5663363" y="3740375"/>
            <a:ext cx="792900" cy="0"/>
          </a:xfrm>
          <a:prstGeom prst="straightConnector1">
            <a:avLst/>
          </a:prstGeom>
          <a:noFill/>
          <a:ln w="19050" cap="flat" cmpd="sng">
            <a:solidFill>
              <a:schemeClr val="dk1"/>
            </a:solidFill>
            <a:prstDash val="solid"/>
            <a:round/>
            <a:headEnd type="none" w="med" len="med"/>
            <a:tailEnd type="triangle" w="med" len="med"/>
          </a:ln>
        </p:spPr>
      </p:cxnSp>
      <p:cxnSp>
        <p:nvCxnSpPr>
          <p:cNvPr id="346" name="Google Shape;346;p9"/>
          <p:cNvCxnSpPr>
            <a:stCxn id="333" idx="2"/>
            <a:endCxn id="334" idx="0"/>
          </p:cNvCxnSpPr>
          <p:nvPr/>
        </p:nvCxnSpPr>
        <p:spPr>
          <a:xfrm rot="5400000">
            <a:off x="3969725" y="-496050"/>
            <a:ext cx="1129500" cy="6200400"/>
          </a:xfrm>
          <a:prstGeom prst="bentConnector3">
            <a:avLst>
              <a:gd name="adj1" fmla="val 83513"/>
            </a:avLst>
          </a:prstGeom>
          <a:noFill/>
          <a:ln w="19050" cap="flat" cmpd="sng">
            <a:solidFill>
              <a:schemeClr val="dk1"/>
            </a:solidFill>
            <a:prstDash val="solid"/>
            <a:round/>
            <a:headEnd type="none" w="med" len="med"/>
            <a:tailEnd type="none" w="med" len="med"/>
          </a:ln>
        </p:spPr>
      </p:cxnSp>
      <p:cxnSp>
        <p:nvCxnSpPr>
          <p:cNvPr id="347" name="Google Shape;347;p9"/>
          <p:cNvCxnSpPr/>
          <p:nvPr/>
        </p:nvCxnSpPr>
        <p:spPr>
          <a:xfrm>
            <a:off x="7559625" y="4311875"/>
            <a:ext cx="0" cy="0"/>
          </a:xfrm>
          <a:prstGeom prst="straightConnector1">
            <a:avLst/>
          </a:prstGeom>
          <a:noFill/>
          <a:ln w="9525" cap="flat" cmpd="sng">
            <a:solidFill>
              <a:schemeClr val="dk2"/>
            </a:solidFill>
            <a:prstDash val="solid"/>
            <a:round/>
            <a:headEnd type="none" w="med" len="med"/>
            <a:tailEnd type="triangle" w="med" len="med"/>
          </a:ln>
        </p:spPr>
      </p:cxnSp>
      <p:cxnSp>
        <p:nvCxnSpPr>
          <p:cNvPr id="348" name="Google Shape;348;p9"/>
          <p:cNvCxnSpPr/>
          <p:nvPr/>
        </p:nvCxnSpPr>
        <p:spPr>
          <a:xfrm>
            <a:off x="7559625" y="4311875"/>
            <a:ext cx="0" cy="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p9"/>
          <p:cNvCxnSpPr>
            <a:stCxn id="336" idx="2"/>
            <a:endCxn id="337" idx="0"/>
          </p:cNvCxnSpPr>
          <p:nvPr/>
        </p:nvCxnSpPr>
        <p:spPr>
          <a:xfrm>
            <a:off x="7559625" y="4311875"/>
            <a:ext cx="0" cy="506700"/>
          </a:xfrm>
          <a:prstGeom prst="straightConnector1">
            <a:avLst/>
          </a:prstGeom>
          <a:noFill/>
          <a:ln w="19050" cap="flat" cmpd="sng">
            <a:solidFill>
              <a:schemeClr val="dk1"/>
            </a:solidFill>
            <a:prstDash val="solid"/>
            <a:round/>
            <a:headEnd type="none" w="med" len="med"/>
            <a:tailEnd type="triangle" w="med" len="med"/>
          </a:ln>
        </p:spPr>
      </p:cxnSp>
      <p:cxnSp>
        <p:nvCxnSpPr>
          <p:cNvPr id="350" name="Google Shape;350;p9"/>
          <p:cNvCxnSpPr>
            <a:stCxn id="337" idx="1"/>
            <a:endCxn id="338" idx="3"/>
          </p:cNvCxnSpPr>
          <p:nvPr/>
        </p:nvCxnSpPr>
        <p:spPr>
          <a:xfrm rot="10800000">
            <a:off x="5563575" y="5390075"/>
            <a:ext cx="664200" cy="0"/>
          </a:xfrm>
          <a:prstGeom prst="straightConnector1">
            <a:avLst/>
          </a:prstGeom>
          <a:noFill/>
          <a:ln w="19050" cap="flat" cmpd="sng">
            <a:solidFill>
              <a:schemeClr val="dk1"/>
            </a:solidFill>
            <a:prstDash val="solid"/>
            <a:round/>
            <a:headEnd type="none" w="med" len="med"/>
            <a:tailEnd type="triangle" w="med" len="med"/>
          </a:ln>
        </p:spPr>
      </p:cxnSp>
      <p:cxnSp>
        <p:nvCxnSpPr>
          <p:cNvPr id="351" name="Google Shape;351;p9"/>
          <p:cNvCxnSpPr>
            <a:stCxn id="338" idx="1"/>
            <a:endCxn id="339" idx="3"/>
          </p:cNvCxnSpPr>
          <p:nvPr/>
        </p:nvCxnSpPr>
        <p:spPr>
          <a:xfrm rot="10800000">
            <a:off x="3021350" y="5007275"/>
            <a:ext cx="663900" cy="382800"/>
          </a:xfrm>
          <a:prstGeom prst="straightConnector1">
            <a:avLst/>
          </a:prstGeom>
          <a:noFill/>
          <a:ln w="19050" cap="flat" cmpd="sng">
            <a:solidFill>
              <a:schemeClr val="dk1"/>
            </a:solidFill>
            <a:prstDash val="solid"/>
            <a:round/>
            <a:headEnd type="none" w="med" len="med"/>
            <a:tailEnd type="triangle" w="med" len="med"/>
          </a:ln>
        </p:spPr>
      </p:cxnSp>
      <p:cxnSp>
        <p:nvCxnSpPr>
          <p:cNvPr id="352" name="Google Shape;352;p9"/>
          <p:cNvCxnSpPr>
            <a:stCxn id="338" idx="1"/>
            <a:endCxn id="340" idx="3"/>
          </p:cNvCxnSpPr>
          <p:nvPr/>
        </p:nvCxnSpPr>
        <p:spPr>
          <a:xfrm flipH="1">
            <a:off x="3021050" y="5390075"/>
            <a:ext cx="664200" cy="631500"/>
          </a:xfrm>
          <a:prstGeom prst="straightConnector1">
            <a:avLst/>
          </a:prstGeom>
          <a:noFill/>
          <a:ln w="19050" cap="flat" cmpd="sng">
            <a:solidFill>
              <a:schemeClr val="dk1"/>
            </a:solidFill>
            <a:prstDash val="solid"/>
            <a:round/>
            <a:headEnd type="none" w="med" len="med"/>
            <a:tailEnd type="triangle" w="med" len="med"/>
          </a:ln>
        </p:spPr>
      </p:cxnSp>
      <p:cxnSp>
        <p:nvCxnSpPr>
          <p:cNvPr id="353" name="Google Shape;353;p9"/>
          <p:cNvCxnSpPr>
            <a:endCxn id="341" idx="3"/>
          </p:cNvCxnSpPr>
          <p:nvPr/>
        </p:nvCxnSpPr>
        <p:spPr>
          <a:xfrm rot="10800000">
            <a:off x="1292275" y="5007250"/>
            <a:ext cx="294900" cy="0"/>
          </a:xfrm>
          <a:prstGeom prst="straightConnector1">
            <a:avLst/>
          </a:prstGeom>
          <a:noFill/>
          <a:ln w="19050" cap="flat" cmpd="sng">
            <a:solidFill>
              <a:schemeClr val="dk1"/>
            </a:solidFill>
            <a:prstDash val="solid"/>
            <a:round/>
            <a:headEnd type="none" w="med" len="med"/>
            <a:tailEnd type="triangle" w="med" len="med"/>
          </a:ln>
        </p:spPr>
      </p:cxnSp>
      <p:sp>
        <p:nvSpPr>
          <p:cNvPr id="354" name="Google Shape;354;p9"/>
          <p:cNvSpPr/>
          <p:nvPr/>
        </p:nvSpPr>
        <p:spPr>
          <a:xfrm>
            <a:off x="359225" y="489050"/>
            <a:ext cx="3326100" cy="382800"/>
          </a:xfrm>
          <a:prstGeom prst="rect">
            <a:avLst/>
          </a:prstGeom>
          <a:solidFill>
            <a:srgbClr val="FFCC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endParaRPr sz="1800" b="1"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b="1" dirty="0">
                <a:solidFill>
                  <a:schemeClr val="dk1"/>
                </a:solidFill>
                <a:latin typeface="Calibri"/>
                <a:ea typeface="Calibri"/>
                <a:cs typeface="Calibri"/>
                <a:sym typeface="Calibri"/>
              </a:rPr>
              <a:t>TRAIN FACE MASK DETECTOR</a:t>
            </a:r>
            <a:endParaRPr sz="1800" b="1" dirty="0">
              <a:solidFill>
                <a:schemeClr val="dk1"/>
              </a:solidFill>
              <a:latin typeface="Calibri"/>
              <a:ea typeface="Calibri"/>
              <a:cs typeface="Calibri"/>
              <a:sym typeface="Calibri"/>
            </a:endParaRPr>
          </a:p>
          <a:p>
            <a:pPr marL="0" lvl="0" indent="0" algn="l" rtl="0">
              <a:spcBef>
                <a:spcPts val="0"/>
              </a:spcBef>
              <a:spcAft>
                <a:spcPts val="0"/>
              </a:spcAft>
              <a:buNone/>
            </a:pPr>
            <a:endParaRPr sz="1600" dirty="0"/>
          </a:p>
        </p:txBody>
      </p:sp>
      <p:sp>
        <p:nvSpPr>
          <p:cNvPr id="355" name="Google Shape;355;p9"/>
          <p:cNvSpPr/>
          <p:nvPr/>
        </p:nvSpPr>
        <p:spPr>
          <a:xfrm>
            <a:off x="256075" y="2360525"/>
            <a:ext cx="3326100" cy="382800"/>
          </a:xfrm>
          <a:prstGeom prst="rect">
            <a:avLst/>
          </a:prstGeom>
          <a:solidFill>
            <a:srgbClr val="66FF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dirty="0"/>
              <a:t>APPLY FACE MASK DETECTOR </a:t>
            </a:r>
            <a:endParaRPr sz="15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720</Words>
  <Application>Microsoft Office PowerPoint</Application>
  <PresentationFormat>On-screen Show (4:3)</PresentationFormat>
  <Paragraphs>120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INTRODUCTION</vt:lpstr>
      <vt:lpstr>Slide 3</vt:lpstr>
      <vt:lpstr>STATEMENT OF THE PROBLEM</vt:lpstr>
      <vt:lpstr>Slide 5</vt:lpstr>
      <vt:lpstr>OBJECTIVES</vt:lpstr>
      <vt:lpstr>Slide 7</vt:lpstr>
      <vt:lpstr>METHODS </vt:lpstr>
      <vt:lpstr>Slide 9</vt:lpstr>
      <vt:lpstr>Slide 10</vt:lpstr>
      <vt:lpstr>RESULTS</vt:lpstr>
      <vt:lpstr>Slide 12</vt:lpstr>
      <vt:lpstr>CONCLUSION</vt:lpstr>
      <vt:lpstr>CONCLUSION</vt:lpstr>
      <vt:lpstr>Slide 15</vt:lpstr>
      <vt:lpstr>RECOMMENDATION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7</cp:revision>
  <dcterms:created xsi:type="dcterms:W3CDTF">2023-01-23T00:41:33Z</dcterms:created>
  <dcterms:modified xsi:type="dcterms:W3CDTF">2023-01-23T21:57:50Z</dcterms:modified>
</cp:coreProperties>
</file>