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665CAE-330B-4E49-ACFF-4407617CC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E34FDCA-422E-4CD3-A420-DBDA8FCA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C003A47-0338-4FDE-ADBA-D3F1C8B5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CF82B45-ED52-4C75-898B-F0841405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44D8F90-9B9F-440C-B187-D2CB799B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425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F687A4-F791-419B-8293-E784280E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768FA8D-76EE-4044-8A96-782F4CCED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6CC99C9-A6D5-4D93-9937-27E8DF7F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8126D48-93F1-4266-84DC-44C1103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4ACE0EF-0CCC-4789-8492-15F1206E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73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757F3C02-FD94-4230-8938-7570930DA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4F777DC-33C2-433B-A152-90CF59337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74C9D09-E378-4919-B158-A5738CBA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8959E55-4B2C-4126-A393-C4446736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A01409A-34B6-4DE9-8FF4-170E85CA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85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461DC2F-C1FB-42A6-B673-6508E68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0B4EF51-1CF5-44F7-804D-558AF941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6453D26-E866-4FF3-B0C8-5EDD5129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874F8D7-8F6B-4DBE-BEB2-353ACDB7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E601847-8850-45EA-BD17-03BE7AFD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97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DC5516-D93E-4361-B88B-75E20A2F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410A5CE-9177-42E6-9832-3EA14920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0499735-89D4-4BDC-AE99-DE03CC47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20053E3-CD84-43A9-A723-A3DF3C96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5B9A399-F51C-4EBF-A971-91910C1E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80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379DEA-6C1F-4813-AD94-054FA7DB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6BB1163-FC95-4FFD-A9BC-9F2C291F2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BEEBAD7-C360-41E3-AD81-8623E9E25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4903302-BC55-4A72-80AB-6B64A0B5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1584E2E-486F-4E8F-90C3-CB43B10F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44C5660-2E11-4ADF-90FA-89AB4DB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749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7B0708-050A-43FD-8375-84B9EE4F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5F7145-7E6F-4F33-ABEB-258DDFB8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20B4A5A-3ADE-4473-86A3-B1FCCADD5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FDF55348-3B86-4B65-B208-66417DBF8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27E283F-FD32-4ED8-8522-3DD7EAA51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A907333-EC2C-4FD6-9DD4-9D4CBF82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84C612A-56B5-429B-8F8D-EDA49AAC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265E0C8-B5B5-43E5-AAB2-14B95492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187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951CA3-C464-4529-9378-758C0330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8E26E13E-1EFE-418C-A4B5-07625E35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D34F790-95E0-4089-8F1C-DBA755AD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4C563FE-C311-491E-947F-409865A5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448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16DE776-A422-433A-B1C3-3356814B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F189EDC-2C13-4768-B559-AF0DCE17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E9D1D92-76C7-4DF4-BD05-E8E2F9B5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282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FEB557-95C8-4DD0-87B1-3498B72E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DCC3F24-9E69-484C-A863-70127DBE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C606427-3AE3-4347-9D92-727900E6B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78EBBC5-0CCE-4DF5-9185-A9E7E277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F874AE9-737A-4F5E-9CB6-49E031BE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2E21BCE-E713-4C62-A23D-E1B18ADA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288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BB4637-8F02-413F-AD8D-DC7FFBD6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3D82214-B899-49C4-A282-1E0804C6E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E86E003-47AF-4119-B3A1-1829709B2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B73C392-27F7-4058-9B6D-8713275A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5FC981C-DD84-4554-8D8B-12E33182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86E35CE-A899-43B1-B08C-4DDF41EA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49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17A5EB6E-9900-40E3-B10F-92CC5983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1020E45-D167-40E6-BE51-089951E56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203D3-DC15-4CB6-856F-DB3DB61A2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2A86-6F2B-4D18-8DB7-EA4B3214591D}" type="datetimeFigureOut">
              <a:rPr lang="fi-FI" smtClean="0"/>
              <a:t>22.3.2022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CD20D2-F953-48B1-95A8-7660ADF2D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363F6F6-21F4-476A-B3DA-CA1DEB76A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5AF7-646C-47C2-AB98-6E2962215FB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861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K37yMBfJq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PoOuK726L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>
            <a:extLst>
              <a:ext uri="{FF2B5EF4-FFF2-40B4-BE49-F238E27FC236}">
                <a16:creationId xmlns:a16="http://schemas.microsoft.com/office/drawing/2014/main" id="{96FE598B-3908-4ABE-B111-D97087AC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Celcius</a:t>
            </a:r>
            <a:r>
              <a:rPr lang="fi-FI" dirty="0"/>
              <a:t> to Fahrenheit</a:t>
            </a:r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73DC7E00-BBDE-4BB7-8D99-00FF30179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Celsius * 1,8 + 32</a:t>
            </a:r>
          </a:p>
          <a:p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FC2EBBE0-5885-4238-BAB1-A2A363C1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38" y="365125"/>
            <a:ext cx="4762500" cy="1933575"/>
          </a:xfrm>
          <a:prstGeom prst="rect">
            <a:avLst/>
          </a:prstGeom>
        </p:spPr>
      </p:pic>
      <p:pic>
        <p:nvPicPr>
          <p:cNvPr id="9" name="Kuva 8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DB792F06-EF38-4E4B-8548-4E62C2CC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42" y="2386488"/>
            <a:ext cx="8399301" cy="4471512"/>
          </a:xfrm>
          <a:prstGeom prst="rect">
            <a:avLst/>
          </a:prstGeom>
        </p:spPr>
      </p:pic>
      <p:sp>
        <p:nvSpPr>
          <p:cNvPr id="2" name="Tekstiruutu 1">
            <a:extLst>
              <a:ext uri="{FF2B5EF4-FFF2-40B4-BE49-F238E27FC236}">
                <a16:creationId xmlns:a16="http://schemas.microsoft.com/office/drawing/2014/main" id="{5F8FC77A-1D61-EF43-95CA-E07C8D228335}"/>
              </a:ext>
            </a:extLst>
          </p:cNvPr>
          <p:cNvSpPr txBox="1"/>
          <p:nvPr/>
        </p:nvSpPr>
        <p:spPr>
          <a:xfrm>
            <a:off x="7590206" y="5226103"/>
            <a:ext cx="438315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Video:</a:t>
            </a:r>
          </a:p>
          <a:p>
            <a:r>
              <a:rPr lang="fi-FI" dirty="0" err="1">
                <a:hlinkClick r:id="rId4"/>
              </a:rPr>
              <a:t>https</a:t>
            </a:r>
            <a:r>
              <a:rPr lang="fi-FI" dirty="0">
                <a:hlinkClick r:id="rId4"/>
              </a:rPr>
              <a:t>://</a:t>
            </a:r>
            <a:r>
              <a:rPr lang="fi-FI" dirty="0" err="1">
                <a:hlinkClick r:id="rId4"/>
              </a:rPr>
              <a:t>youtu.be</a:t>
            </a:r>
            <a:r>
              <a:rPr lang="fi-FI" dirty="0">
                <a:hlinkClick r:id="rId4"/>
              </a:rPr>
              <a:t>/K37yMBfJqNg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1877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34CEFD-CE32-4B61-879B-566D29BA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BMI-laskuri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9A5F5B3-A4D9-4EFF-ADD0-7793FA49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BodyMassIndex</a:t>
            </a:r>
            <a:r>
              <a:rPr lang="fi-FI" dirty="0"/>
              <a:t> lasketaan paino / (pituus x pituus) </a:t>
            </a:r>
          </a:p>
          <a:p>
            <a:r>
              <a:rPr lang="fi-FI" dirty="0"/>
              <a:t>Tee ohjelmasta sellainen, että se myös arvioi ja värittää (vaaleansininen – vihreä – keltainen – punainen) sen mukaan, onko paino:  alipaino (&lt;18,5) – normaalipaino (18,5 – 24,9) – ylipaino (25 – 39,9) – merkittävä lihavuus (40 -)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5C61D462-8CF9-450C-9645-434B800A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255" y="3977481"/>
            <a:ext cx="2524125" cy="2619375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9706BD8D-A181-4BF3-A2A2-45DB9E38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55" y="3972719"/>
            <a:ext cx="2476500" cy="2543175"/>
          </a:xfrm>
          <a:prstGeom prst="rect">
            <a:avLst/>
          </a:prstGeom>
        </p:spPr>
      </p:pic>
      <p:pic>
        <p:nvPicPr>
          <p:cNvPr id="9" name="Kuva 8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93DF6F42-82F6-4CA4-B96D-E07F3BE7B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155" y="4001294"/>
            <a:ext cx="2514600" cy="2571750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ED673D31-0540-420E-87D8-D64ACC899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55" y="4015581"/>
            <a:ext cx="25146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D72C152E-DE46-4338-967F-F28B6F31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6619875" cy="5334000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1B49FFC1-0DAA-4AD9-B89E-1093A601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61" y="2495550"/>
            <a:ext cx="5743575" cy="4362450"/>
          </a:xfrm>
          <a:prstGeom prst="rect">
            <a:avLst/>
          </a:prstGeom>
        </p:spPr>
      </p:pic>
      <p:sp>
        <p:nvSpPr>
          <p:cNvPr id="2" name="Tekstiruutu 1">
            <a:extLst>
              <a:ext uri="{FF2B5EF4-FFF2-40B4-BE49-F238E27FC236}">
                <a16:creationId xmlns:a16="http://schemas.microsoft.com/office/drawing/2014/main" id="{A78E3233-4D58-6548-961C-386AAE93E506}"/>
              </a:ext>
            </a:extLst>
          </p:cNvPr>
          <p:cNvSpPr txBox="1"/>
          <p:nvPr/>
        </p:nvSpPr>
        <p:spPr>
          <a:xfrm>
            <a:off x="6425514" y="1087219"/>
            <a:ext cx="557472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Video:</a:t>
            </a:r>
          </a:p>
          <a:p>
            <a:r>
              <a:rPr lang="fi-FI" dirty="0" err="1">
                <a:hlinkClick r:id="rId4"/>
              </a:rPr>
              <a:t>https</a:t>
            </a:r>
            <a:r>
              <a:rPr lang="fi-FI" dirty="0">
                <a:hlinkClick r:id="rId4"/>
              </a:rPr>
              <a:t>://</a:t>
            </a:r>
            <a:r>
              <a:rPr lang="fi-FI" dirty="0" err="1">
                <a:hlinkClick r:id="rId4"/>
              </a:rPr>
              <a:t>youtu.be</a:t>
            </a:r>
            <a:r>
              <a:rPr lang="fi-FI" dirty="0">
                <a:hlinkClick r:id="rId4"/>
              </a:rPr>
              <a:t>/PoOuK726Lto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8573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F531312B7327114EB8C6A781B61668F8" ma:contentTypeVersion="14" ma:contentTypeDescription="Luo uusi asiakirja." ma:contentTypeScope="" ma:versionID="c9418d9f020a0459457164e6e15f9773">
  <xsd:schema xmlns:xsd="http://www.w3.org/2001/XMLSchema" xmlns:xs="http://www.w3.org/2001/XMLSchema" xmlns:p="http://schemas.microsoft.com/office/2006/metadata/properties" xmlns:ns3="bef9a14e-6b3a-4af1-813a-eac9023b19ca" xmlns:ns4="d60cdafe-3c14-470c-9774-fed17032e9b6" targetNamespace="http://schemas.microsoft.com/office/2006/metadata/properties" ma:root="true" ma:fieldsID="c007ee42a92b048d4709e1ee979f774a" ns3:_="" ns4:_="">
    <xsd:import namespace="bef9a14e-6b3a-4af1-813a-eac9023b19ca"/>
    <xsd:import namespace="d60cdafe-3c14-470c-9774-fed17032e9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9a14e-6b3a-4af1-813a-eac9023b19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0cdafe-3c14-470c-9774-fed17032e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5095B3-6B17-4049-955F-C464446703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BB2CFC-1C16-4C17-A883-7EBB2BA097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f9a14e-6b3a-4af1-813a-eac9023b19ca"/>
    <ds:schemaRef ds:uri="d60cdafe-3c14-470c-9774-fed17032e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D28D4A-0024-45FA-8518-3525161A024A}">
  <ds:schemaRefs>
    <ds:schemaRef ds:uri="bef9a14e-6b3a-4af1-813a-eac9023b19ca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d60cdafe-3c14-470c-9774-fed17032e9b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85</Words>
  <Application>Microsoft Office PowerPoint</Application>
  <PresentationFormat>Laajakuva</PresentationFormat>
  <Paragraphs>9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Office-teema</vt:lpstr>
      <vt:lpstr>Celcius to Fahrenheit</vt:lpstr>
      <vt:lpstr>BMI-laskuri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Celcius to Fahrenheit</dc:title>
  <dc:creator>Jyri Lindroos</dc:creator>
  <cp:lastModifiedBy>Jyri Turkkila</cp:lastModifiedBy>
  <cp:revision>3</cp:revision>
  <dcterms:created xsi:type="dcterms:W3CDTF">2021-08-23T09:39:06Z</dcterms:created>
  <dcterms:modified xsi:type="dcterms:W3CDTF">2022-03-22T10:18:08Z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0x010100F531312B7327114EB8C6A781B61668F8</vt:lpwstr>
  </property>
</Properties>
</file>