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77" r:id="rId4"/>
    <p:sldId id="278" r:id="rId5"/>
    <p:sldId id="279" r:id="rId6"/>
    <p:sldId id="28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n Salumets" userId="8ffa6020-c2bc-4369-884d-3148fa3e5120" providerId="ADAL" clId="{E7261474-005F-4344-8A30-BF4A40264129}"/>
    <pc:docChg chg="undo custSel addSld delSld">
      <pc:chgData name="Sten Salumets" userId="8ffa6020-c2bc-4369-884d-3148fa3e5120" providerId="ADAL" clId="{E7261474-005F-4344-8A30-BF4A40264129}" dt="2021-12-13T14:09:02.194" v="3" actId="47"/>
      <pc:docMkLst>
        <pc:docMk/>
      </pc:docMkLst>
      <pc:sldChg chg="add del">
        <pc:chgData name="Sten Salumets" userId="8ffa6020-c2bc-4369-884d-3148fa3e5120" providerId="ADAL" clId="{E7261474-005F-4344-8A30-BF4A40264129}" dt="2021-12-13T14:08:56.949" v="2" actId="47"/>
        <pc:sldMkLst>
          <pc:docMk/>
          <pc:sldMk cId="0" sldId="258"/>
        </pc:sldMkLst>
      </pc:sldChg>
      <pc:sldChg chg="add del">
        <pc:chgData name="Sten Salumets" userId="8ffa6020-c2bc-4369-884d-3148fa3e5120" providerId="ADAL" clId="{E7261474-005F-4344-8A30-BF4A40264129}" dt="2021-12-13T14:08:56.949" v="2" actId="47"/>
        <pc:sldMkLst>
          <pc:docMk/>
          <pc:sldMk cId="0" sldId="259"/>
        </pc:sldMkLst>
      </pc:sldChg>
      <pc:sldChg chg="add del">
        <pc:chgData name="Sten Salumets" userId="8ffa6020-c2bc-4369-884d-3148fa3e5120" providerId="ADAL" clId="{E7261474-005F-4344-8A30-BF4A40264129}" dt="2021-12-13T14:08:56.949" v="2" actId="47"/>
        <pc:sldMkLst>
          <pc:docMk/>
          <pc:sldMk cId="0" sldId="260"/>
        </pc:sldMkLst>
      </pc:sldChg>
      <pc:sldChg chg="add del">
        <pc:chgData name="Sten Salumets" userId="8ffa6020-c2bc-4369-884d-3148fa3e5120" providerId="ADAL" clId="{E7261474-005F-4344-8A30-BF4A40264129}" dt="2021-12-13T14:08:56.949" v="2" actId="47"/>
        <pc:sldMkLst>
          <pc:docMk/>
          <pc:sldMk cId="0" sldId="261"/>
        </pc:sldMkLst>
      </pc:sldChg>
      <pc:sldChg chg="add del">
        <pc:chgData name="Sten Salumets" userId="8ffa6020-c2bc-4369-884d-3148fa3e5120" providerId="ADAL" clId="{E7261474-005F-4344-8A30-BF4A40264129}" dt="2021-12-13T14:08:56.949" v="2" actId="47"/>
        <pc:sldMkLst>
          <pc:docMk/>
          <pc:sldMk cId="0" sldId="262"/>
        </pc:sldMkLst>
      </pc:sldChg>
      <pc:sldChg chg="add del">
        <pc:chgData name="Sten Salumets" userId="8ffa6020-c2bc-4369-884d-3148fa3e5120" providerId="ADAL" clId="{E7261474-005F-4344-8A30-BF4A40264129}" dt="2021-12-13T14:08:56.949" v="2" actId="47"/>
        <pc:sldMkLst>
          <pc:docMk/>
          <pc:sldMk cId="0" sldId="263"/>
        </pc:sldMkLst>
      </pc:sldChg>
      <pc:sldChg chg="add del">
        <pc:chgData name="Sten Salumets" userId="8ffa6020-c2bc-4369-884d-3148fa3e5120" providerId="ADAL" clId="{E7261474-005F-4344-8A30-BF4A40264129}" dt="2021-12-13T14:08:56.949" v="2" actId="47"/>
        <pc:sldMkLst>
          <pc:docMk/>
          <pc:sldMk cId="0" sldId="264"/>
        </pc:sldMkLst>
      </pc:sldChg>
      <pc:sldChg chg="add del">
        <pc:chgData name="Sten Salumets" userId="8ffa6020-c2bc-4369-884d-3148fa3e5120" providerId="ADAL" clId="{E7261474-005F-4344-8A30-BF4A40264129}" dt="2021-12-13T14:08:56.949" v="2" actId="47"/>
        <pc:sldMkLst>
          <pc:docMk/>
          <pc:sldMk cId="0" sldId="265"/>
        </pc:sldMkLst>
      </pc:sldChg>
      <pc:sldChg chg="add del">
        <pc:chgData name="Sten Salumets" userId="8ffa6020-c2bc-4369-884d-3148fa3e5120" providerId="ADAL" clId="{E7261474-005F-4344-8A30-BF4A40264129}" dt="2021-12-13T14:08:56.949" v="2" actId="47"/>
        <pc:sldMkLst>
          <pc:docMk/>
          <pc:sldMk cId="0" sldId="266"/>
        </pc:sldMkLst>
      </pc:sldChg>
      <pc:sldChg chg="add del">
        <pc:chgData name="Sten Salumets" userId="8ffa6020-c2bc-4369-884d-3148fa3e5120" providerId="ADAL" clId="{E7261474-005F-4344-8A30-BF4A40264129}" dt="2021-12-13T14:08:56.949" v="2" actId="47"/>
        <pc:sldMkLst>
          <pc:docMk/>
          <pc:sldMk cId="0" sldId="267"/>
        </pc:sldMkLst>
      </pc:sldChg>
      <pc:sldChg chg="add del">
        <pc:chgData name="Sten Salumets" userId="8ffa6020-c2bc-4369-884d-3148fa3e5120" providerId="ADAL" clId="{E7261474-005F-4344-8A30-BF4A40264129}" dt="2021-12-13T14:08:56.949" v="2" actId="47"/>
        <pc:sldMkLst>
          <pc:docMk/>
          <pc:sldMk cId="0" sldId="268"/>
        </pc:sldMkLst>
      </pc:sldChg>
      <pc:sldChg chg="add del">
        <pc:chgData name="Sten Salumets" userId="8ffa6020-c2bc-4369-884d-3148fa3e5120" providerId="ADAL" clId="{E7261474-005F-4344-8A30-BF4A40264129}" dt="2021-12-13T14:08:56.949" v="2" actId="47"/>
        <pc:sldMkLst>
          <pc:docMk/>
          <pc:sldMk cId="0" sldId="269"/>
        </pc:sldMkLst>
      </pc:sldChg>
      <pc:sldChg chg="add del">
        <pc:chgData name="Sten Salumets" userId="8ffa6020-c2bc-4369-884d-3148fa3e5120" providerId="ADAL" clId="{E7261474-005F-4344-8A30-BF4A40264129}" dt="2021-12-13T14:08:56.949" v="2" actId="47"/>
        <pc:sldMkLst>
          <pc:docMk/>
          <pc:sldMk cId="0" sldId="270"/>
        </pc:sldMkLst>
      </pc:sldChg>
      <pc:sldChg chg="add del">
        <pc:chgData name="Sten Salumets" userId="8ffa6020-c2bc-4369-884d-3148fa3e5120" providerId="ADAL" clId="{E7261474-005F-4344-8A30-BF4A40264129}" dt="2021-12-13T14:08:56.949" v="2" actId="47"/>
        <pc:sldMkLst>
          <pc:docMk/>
          <pc:sldMk cId="0" sldId="271"/>
        </pc:sldMkLst>
      </pc:sldChg>
      <pc:sldChg chg="add del">
        <pc:chgData name="Sten Salumets" userId="8ffa6020-c2bc-4369-884d-3148fa3e5120" providerId="ADAL" clId="{E7261474-005F-4344-8A30-BF4A40264129}" dt="2021-12-13T14:08:56.949" v="2" actId="47"/>
        <pc:sldMkLst>
          <pc:docMk/>
          <pc:sldMk cId="0" sldId="272"/>
        </pc:sldMkLst>
      </pc:sldChg>
      <pc:sldChg chg="add del">
        <pc:chgData name="Sten Salumets" userId="8ffa6020-c2bc-4369-884d-3148fa3e5120" providerId="ADAL" clId="{E7261474-005F-4344-8A30-BF4A40264129}" dt="2021-12-13T14:08:56.949" v="2" actId="47"/>
        <pc:sldMkLst>
          <pc:docMk/>
          <pc:sldMk cId="0" sldId="273"/>
        </pc:sldMkLst>
      </pc:sldChg>
      <pc:sldChg chg="add del">
        <pc:chgData name="Sten Salumets" userId="8ffa6020-c2bc-4369-884d-3148fa3e5120" providerId="ADAL" clId="{E7261474-005F-4344-8A30-BF4A40264129}" dt="2021-12-13T14:08:56.949" v="2" actId="47"/>
        <pc:sldMkLst>
          <pc:docMk/>
          <pc:sldMk cId="0" sldId="274"/>
        </pc:sldMkLst>
      </pc:sldChg>
      <pc:sldChg chg="add del">
        <pc:chgData name="Sten Salumets" userId="8ffa6020-c2bc-4369-884d-3148fa3e5120" providerId="ADAL" clId="{E7261474-005F-4344-8A30-BF4A40264129}" dt="2021-12-13T14:08:56.949" v="2" actId="47"/>
        <pc:sldMkLst>
          <pc:docMk/>
          <pc:sldMk cId="0" sldId="275"/>
        </pc:sldMkLst>
      </pc:sldChg>
      <pc:sldChg chg="add del">
        <pc:chgData name="Sten Salumets" userId="8ffa6020-c2bc-4369-884d-3148fa3e5120" providerId="ADAL" clId="{E7261474-005F-4344-8A30-BF4A40264129}" dt="2021-12-13T14:08:56.949" v="2" actId="47"/>
        <pc:sldMkLst>
          <pc:docMk/>
          <pc:sldMk cId="0" sldId="276"/>
        </pc:sldMkLst>
      </pc:sldChg>
      <pc:sldChg chg="add del">
        <pc:chgData name="Sten Salumets" userId="8ffa6020-c2bc-4369-884d-3148fa3e5120" providerId="ADAL" clId="{E7261474-005F-4344-8A30-BF4A40264129}" dt="2021-12-13T14:08:51.423" v="1" actId="47"/>
        <pc:sldMkLst>
          <pc:docMk/>
          <pc:sldMk cId="0" sldId="277"/>
        </pc:sldMkLst>
      </pc:sldChg>
      <pc:sldChg chg="del">
        <pc:chgData name="Sten Salumets" userId="8ffa6020-c2bc-4369-884d-3148fa3e5120" providerId="ADAL" clId="{E7261474-005F-4344-8A30-BF4A40264129}" dt="2021-12-13T14:09:02.194" v="3" actId="47"/>
        <pc:sldMkLst>
          <pc:docMk/>
          <pc:sldMk cId="0" sldId="281"/>
        </pc:sldMkLst>
      </pc:sldChg>
      <pc:sldChg chg="del">
        <pc:chgData name="Sten Salumets" userId="8ffa6020-c2bc-4369-884d-3148fa3e5120" providerId="ADAL" clId="{E7261474-005F-4344-8A30-BF4A40264129}" dt="2021-12-13T14:09:02.194" v="3" actId="47"/>
        <pc:sldMkLst>
          <pc:docMk/>
          <pc:sldMk cId="0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884b654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884b654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0b7dc657a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00b7dc657a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was last years…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0fc05bc3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0fc05bc3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0fc05bc35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0fc05bc35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0fc05bc35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0fc05bc35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v.e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Jyrijoul/real_estate_prediction" TargetMode="External"/><Relationship Id="rId4" Type="http://schemas.openxmlformats.org/officeDocument/2006/relationships/hyperlink" Target="https://estat.stat.ee/StatistikaKaart/VKR?app_id=STAT2&amp;user_id=at&amp;LANG=1&amp;resetlegend=1&amp;bbox=147500,6266250,957500,6743750&amp;thm=PAERHVG22011_PAERHV&amp;thmp=2&amp;thma=80&amp;thmj=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stat.stat.ee/StatistikaKaart/VKR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Projects introduced on Tuesday 10-12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UT Introduction to Data Science course LTAT.02.002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2021 Fall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90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091875"/>
            <a:ext cx="8520600" cy="3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make a copy of the template slide and paste it as a new last page of this document, then fill in the details, following our example of Project B0.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number: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Please take the next integer, so that project numbers are B1,B2,B3,...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name: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Please write the name of the project in UPPERCASE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project topics taken from Kaggle, please start with KAGGLE-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projects using confidential data from a company or an organisation, please start the project name with the company’s name, followed by ‘-’ (for instance, DEEPMIND-AGI)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Please include all datasets that you plan to use together with their sizes and links (unless the dataset is private, then just describe its origin)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Goals: Please state 1-3 goals or questions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>
            <a:spLocks noGrp="1"/>
          </p:cNvSpPr>
          <p:nvPr>
            <p:ph type="title"/>
          </p:nvPr>
        </p:nvSpPr>
        <p:spPr>
          <a:xfrm>
            <a:off x="162375" y="86100"/>
            <a:ext cx="56829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Project B19: REAL ESTATE PRICES</a:t>
            </a:r>
            <a:br>
              <a:rPr lang="en" sz="2400"/>
            </a:br>
            <a:endParaRPr sz="2400"/>
          </a:p>
        </p:txBody>
      </p:sp>
      <p:sp>
        <p:nvSpPr>
          <p:cNvPr id="232" name="Google Shape;232;p34"/>
          <p:cNvSpPr txBox="1">
            <a:spLocks noGrp="1"/>
          </p:cNvSpPr>
          <p:nvPr>
            <p:ph type="body" idx="1"/>
          </p:nvPr>
        </p:nvSpPr>
        <p:spPr>
          <a:xfrm>
            <a:off x="226500" y="1662100"/>
            <a:ext cx="869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Dataset 1:</a:t>
            </a:r>
            <a:r>
              <a:rPr lang="en" sz="1200"/>
              <a:t> Current real estate prices in Estonia + multiple features about each listing (for example: building material, year; state of the object; area and floor, etc). </a:t>
            </a:r>
            <a:br>
              <a:rPr lang="en" sz="1200"/>
            </a:br>
            <a:r>
              <a:rPr lang="en" sz="1200"/>
              <a:t>Dataset will be scraped from the popular site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www.kv.ee</a:t>
            </a:r>
            <a:r>
              <a:rPr lang="en" sz="1200"/>
              <a:t> [1].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Dataset 2:</a:t>
            </a:r>
            <a:r>
              <a:rPr lang="en" sz="1200"/>
              <a:t> Population density in Estonia (number of people living in one square kilometer) [2].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Goal 1:</a:t>
            </a:r>
            <a:r>
              <a:rPr lang="en" sz="1200"/>
              <a:t> Predict the price of real estate based on a number of features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Goal 2:</a:t>
            </a:r>
            <a:r>
              <a:rPr lang="en" sz="1200"/>
              <a:t> Find the features which most affect the price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b="1"/>
              <a:t>Goal 3</a:t>
            </a:r>
            <a:r>
              <a:rPr lang="en" sz="1200"/>
              <a:t> </a:t>
            </a:r>
            <a:r>
              <a:rPr lang="en" sz="1200" b="1"/>
              <a:t>(extra):</a:t>
            </a:r>
            <a:r>
              <a:rPr lang="en" sz="1200"/>
              <a:t> Predict rent prices</a:t>
            </a:r>
            <a:br>
              <a:rPr lang="en" sz="1200"/>
            </a:br>
            <a:br>
              <a:rPr lang="en" sz="1200"/>
            </a:br>
            <a:r>
              <a:rPr lang="en" sz="1000" b="1"/>
              <a:t>Links:</a:t>
            </a:r>
            <a:br>
              <a:rPr lang="en" sz="1000"/>
            </a:br>
            <a:r>
              <a:rPr lang="en" sz="1000"/>
              <a:t>[1]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www.kv.ee</a:t>
            </a:r>
            <a:br>
              <a:rPr lang="en" sz="1000"/>
            </a:br>
            <a:r>
              <a:rPr lang="en" sz="1000"/>
              <a:t>[2]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https://estat.stat.ee/StatistikaKaart/VKR?app_id=STAT2&amp;user_id=at&amp;LANG=1&amp;resetlegend=1&amp;bbox=147500,6266250,957500,6743750&amp;thm=</a:t>
            </a:r>
            <a:br>
              <a:rPr lang="en" sz="1000" u="sng">
                <a:solidFill>
                  <a:schemeClr val="hlink"/>
                </a:solidFill>
                <a:hlinkClick r:id="rId4"/>
              </a:rPr>
            </a:br>
            <a:r>
              <a:rPr lang="en" sz="1000" u="sng">
                <a:solidFill>
                  <a:schemeClr val="hlink"/>
                </a:solidFill>
                <a:hlinkClick r:id="rId4"/>
              </a:rPr>
              <a:t>PAERHVG22011_PAERHV&amp;thmp=2&amp;thma=80&amp;thmj=2</a:t>
            </a:r>
            <a:br>
              <a:rPr lang="en" sz="1000"/>
            </a:br>
            <a:endParaRPr sz="1000"/>
          </a:p>
        </p:txBody>
      </p:sp>
      <p:sp>
        <p:nvSpPr>
          <p:cNvPr id="233" name="Google Shape;233;p34"/>
          <p:cNvSpPr txBox="1"/>
          <p:nvPr/>
        </p:nvSpPr>
        <p:spPr>
          <a:xfrm>
            <a:off x="5913625" y="140725"/>
            <a:ext cx="2999700" cy="12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TEAM: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Jüri Jõul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Sten Salumets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Tarvi Tepandi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226500" y="1195888"/>
            <a:ext cx="56829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Project repository: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5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https://github.com/Jyrijoul/real_estate_prediction</a:t>
            </a:r>
            <a:endParaRPr sz="1000"/>
          </a:p>
        </p:txBody>
      </p:sp>
      <p:sp>
        <p:nvSpPr>
          <p:cNvPr id="235" name="Google Shape;235;p34"/>
          <p:cNvSpPr txBox="1"/>
          <p:nvPr/>
        </p:nvSpPr>
        <p:spPr>
          <a:xfrm>
            <a:off x="226500" y="616000"/>
            <a:ext cx="5047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Predicting the real estate prices in Estonia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KV.ee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41" name="Google Shape;241;p35"/>
          <p:cNvSpPr txBox="1"/>
          <p:nvPr/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One of the top real estate sites in Estonia</a:t>
            </a: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Data scraping shouldn’t be difficult</a:t>
            </a: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Search parameters added to URL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42" name="Google Shape;2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56718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/>
        </p:nvSpPr>
        <p:spPr>
          <a:xfrm>
            <a:off x="311700" y="445025"/>
            <a:ext cx="426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Approximate da</a:t>
            </a:r>
            <a:r>
              <a:rPr lang="en" sz="2800"/>
              <a:t>y-time</a:t>
            </a:r>
            <a:r>
              <a:rPr lang="en" sz="2800">
                <a:solidFill>
                  <a:srgbClr val="000000"/>
                </a:solidFill>
              </a:rPr>
              <a:t> population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48" name="Google Shape;248;p36"/>
          <p:cNvSpPr txBox="1"/>
          <p:nvPr/>
        </p:nvSpPr>
        <p:spPr>
          <a:xfrm>
            <a:off x="311700" y="1504075"/>
            <a:ext cx="42603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Population density, 1 km^2 precision</a:t>
            </a: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Data can be downloaded in various formats</a:t>
            </a: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Precise, but data is from 2011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595959"/>
              </a:solidFill>
            </a:endParaRPr>
          </a:p>
        </p:txBody>
      </p:sp>
      <p:pic>
        <p:nvPicPr>
          <p:cNvPr id="249" name="Google Shape;2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1" y="0"/>
            <a:ext cx="886447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6"/>
          <p:cNvSpPr txBox="1"/>
          <p:nvPr/>
        </p:nvSpPr>
        <p:spPr>
          <a:xfrm>
            <a:off x="311700" y="4568863"/>
            <a:ext cx="56829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rgbClr val="0097A7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https://estat.stat.ee/StatistikaKaart/VKR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Goals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56" name="Google Shape;256;p37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Goal 1: Predict the price of real estate based on a number of features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Goal 2: Find the features which most affect the price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Goal 3 (extra): Predict rent prices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Microsoft Office PowerPoint</Application>
  <PresentationFormat>Ekraaniseanss (16:9)</PresentationFormat>
  <Paragraphs>39</Paragraphs>
  <Slides>6</Slides>
  <Notes>6</Notes>
  <HiddenSlides>0</HiddenSlides>
  <MMClips>0</MMClips>
  <ScaleCrop>false</ScaleCrop>
  <HeadingPairs>
    <vt:vector size="6" baseType="variant">
      <vt:variant>
        <vt:lpstr>Kasutatud fondid</vt:lpstr>
      </vt:variant>
      <vt:variant>
        <vt:i4>1</vt:i4>
      </vt:variant>
      <vt:variant>
        <vt:lpstr>Kujundus</vt:lpstr>
      </vt:variant>
      <vt:variant>
        <vt:i4>1</vt:i4>
      </vt:variant>
      <vt:variant>
        <vt:lpstr>Slaidipealkirjad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List of Projects introduced on Tuesday 10-12</vt:lpstr>
      <vt:lpstr>Instructions</vt:lpstr>
      <vt:lpstr>Project B19: REAL ESTATE PRICES </vt:lpstr>
      <vt:lpstr>PowerPointi esitlus</vt:lpstr>
      <vt:lpstr>PowerPointi esitlus</vt:lpstr>
      <vt:lpstr>PowerPointi esitlus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of Projects introduced on Tuesday 10-12</dc:title>
  <cp:lastModifiedBy>Sten Salumets</cp:lastModifiedBy>
  <cp:revision>1</cp:revision>
  <dcterms:modified xsi:type="dcterms:W3CDTF">2021-12-13T14:09:04Z</dcterms:modified>
</cp:coreProperties>
</file>