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41111425" cx="73152000"/>
  <p:notesSz cx="6858000" cy="9144000"/>
  <p:embeddedFontLst>
    <p:embeddedFont>
      <p:font typeface="Orbitron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rbitron-bold.fntdata"/><Relationship Id="rId10" Type="http://schemas.openxmlformats.org/officeDocument/2006/relationships/slide" Target="slides/slide6.xml"/><Relationship Id="rId21" Type="http://schemas.openxmlformats.org/officeDocument/2006/relationships/font" Target="fonts/Orbitron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e6c03c9c7_1_19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e6c03c9c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6c03c9c7_0_17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6c03c9c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6c03c9c7_1_1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6c03c9c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eaf00e4cb_0_33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eaf00e4c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6c03c9c7_1_30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6c03c9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6c03c9c7_2_2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6c03c9c7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076b7c0b5_1_2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076b7c0b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076b7c0b5_1_8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076b7c0b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6c03c9c7_0_0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6c03c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eaf00e4cb_0_16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eaf00e4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eaf00e4cb_0_41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eaf00e4c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6c03c9c7_1_26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6c03c9c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6c03c9c7_2_44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6c03c9c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e6c03c9c7_2_91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e6c03c9c7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e6c03c9c7_2_16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e6c03c9c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e6c03c9c7_2_9:notes"/>
          <p:cNvSpPr/>
          <p:nvPr>
            <p:ph idx="2" type="sldImg"/>
          </p:nvPr>
        </p:nvSpPr>
        <p:spPr>
          <a:xfrm>
            <a:off x="378588" y="685800"/>
            <a:ext cx="6101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e6c03c9c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67" y="5951305"/>
            <a:ext cx="68164800" cy="16406100"/>
          </a:xfrm>
          <a:prstGeom prst="rect">
            <a:avLst/>
          </a:prstGeom>
        </p:spPr>
        <p:txBody>
          <a:bodyPr anchorCtr="0" anchor="b" bIns="731175" lIns="731175" spcFirstLastPara="1" rIns="731175" wrap="square" tIns="731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1600"/>
              <a:buNone/>
              <a:defRPr sz="41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0" y="22652847"/>
            <a:ext cx="68164800" cy="63351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0" y="8841134"/>
            <a:ext cx="68164800" cy="15693900"/>
          </a:xfrm>
          <a:prstGeom prst="rect">
            <a:avLst/>
          </a:prstGeom>
        </p:spPr>
        <p:txBody>
          <a:bodyPr anchorCtr="0" anchor="b" bIns="731175" lIns="731175" spcFirstLastPara="1" rIns="731175" wrap="square" tIns="731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0"/>
              <a:buNone/>
              <a:defRPr sz="9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0" y="25195385"/>
            <a:ext cx="68164800" cy="103971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1143000" lvl="0" marL="457200" algn="ctr">
              <a:spcBef>
                <a:spcPts val="0"/>
              </a:spcBef>
              <a:spcAft>
                <a:spcPts val="0"/>
              </a:spcAft>
              <a:buSzPts val="14400"/>
              <a:buChar char="●"/>
              <a:defRPr/>
            </a:lvl1pPr>
            <a:lvl2pPr indent="-939800" lvl="1" marL="914400" algn="ctr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2pPr>
            <a:lvl3pPr indent="-939800" lvl="2" marL="1371600" algn="ctr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3pPr>
            <a:lvl4pPr indent="-939800" lvl="3" marL="1828800" algn="ctr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4pPr>
            <a:lvl5pPr indent="-939800" lvl="4" marL="2286000" algn="ctr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5pPr>
            <a:lvl6pPr indent="-939800" lvl="5" marL="2743200" algn="ctr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6pPr>
            <a:lvl7pPr indent="-939800" lvl="6" marL="3200400" algn="ctr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7pPr>
            <a:lvl8pPr indent="-939800" lvl="7" marL="3657600" algn="ctr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8pPr>
            <a:lvl9pPr indent="-939800" lvl="8" marL="4114800" algn="ctr">
              <a:spcBef>
                <a:spcPts val="12800"/>
              </a:spcBef>
              <a:spcAft>
                <a:spcPts val="12800"/>
              </a:spcAft>
              <a:buSzPts val="1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0" y="17191505"/>
            <a:ext cx="68164800" cy="67284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800"/>
              <a:buNone/>
              <a:defRPr sz="28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0" y="3557035"/>
            <a:ext cx="68164800" cy="45774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0" y="9211605"/>
            <a:ext cx="68164800" cy="273069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1143000" lvl="0" marL="457200">
              <a:spcBef>
                <a:spcPts val="0"/>
              </a:spcBef>
              <a:spcAft>
                <a:spcPts val="0"/>
              </a:spcAft>
              <a:buSzPts val="14400"/>
              <a:buChar char="●"/>
              <a:defRPr/>
            </a:lvl1pPr>
            <a:lvl2pPr indent="-939800" lvl="1" marL="9144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2pPr>
            <a:lvl3pPr indent="-939800" lvl="2" marL="1371600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3pPr>
            <a:lvl4pPr indent="-939800" lvl="3" marL="1828800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4pPr>
            <a:lvl5pPr indent="-939800" lvl="4" marL="22860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5pPr>
            <a:lvl6pPr indent="-939800" lvl="5" marL="2743200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6pPr>
            <a:lvl7pPr indent="-939800" lvl="6" marL="3200400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7pPr>
            <a:lvl8pPr indent="-939800" lvl="7" marL="36576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8pPr>
            <a:lvl9pPr indent="-939800" lvl="8" marL="4114800">
              <a:spcBef>
                <a:spcPts val="12800"/>
              </a:spcBef>
              <a:spcAft>
                <a:spcPts val="12800"/>
              </a:spcAft>
              <a:buSzPts val="1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0" y="3557035"/>
            <a:ext cx="68164800" cy="45774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0" y="9211605"/>
            <a:ext cx="31999200" cy="273069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939800" lvl="0" marL="457200">
              <a:spcBef>
                <a:spcPts val="0"/>
              </a:spcBef>
              <a:spcAft>
                <a:spcPts val="0"/>
              </a:spcAft>
              <a:buSzPts val="11200"/>
              <a:buChar char="●"/>
              <a:defRPr sz="11200"/>
            </a:lvl1pPr>
            <a:lvl2pPr indent="-838200" lvl="1" marL="9144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2pPr>
            <a:lvl3pPr indent="-838200" lvl="2" marL="13716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3pPr>
            <a:lvl4pPr indent="-838200" lvl="3" marL="18288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4pPr>
            <a:lvl5pPr indent="-838200" lvl="4" marL="22860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5pPr>
            <a:lvl6pPr indent="-838200" lvl="5" marL="27432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6pPr>
            <a:lvl7pPr indent="-838200" lvl="6" marL="32004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7pPr>
            <a:lvl8pPr indent="-838200" lvl="7" marL="36576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8pPr>
            <a:lvl9pPr indent="-838200" lvl="8" marL="4114800">
              <a:spcBef>
                <a:spcPts val="12800"/>
              </a:spcBef>
              <a:spcAft>
                <a:spcPts val="12800"/>
              </a:spcAft>
              <a:buSzPts val="9600"/>
              <a:buChar char="■"/>
              <a:defRPr sz="9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0" y="9211605"/>
            <a:ext cx="31999200" cy="273069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939800" lvl="0" marL="457200">
              <a:spcBef>
                <a:spcPts val="0"/>
              </a:spcBef>
              <a:spcAft>
                <a:spcPts val="0"/>
              </a:spcAft>
              <a:buSzPts val="11200"/>
              <a:buChar char="●"/>
              <a:defRPr sz="11200"/>
            </a:lvl1pPr>
            <a:lvl2pPr indent="-838200" lvl="1" marL="9144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2pPr>
            <a:lvl3pPr indent="-838200" lvl="2" marL="13716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3pPr>
            <a:lvl4pPr indent="-838200" lvl="3" marL="18288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4pPr>
            <a:lvl5pPr indent="-838200" lvl="4" marL="22860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5pPr>
            <a:lvl6pPr indent="-838200" lvl="5" marL="27432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6pPr>
            <a:lvl7pPr indent="-838200" lvl="6" marL="32004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7pPr>
            <a:lvl8pPr indent="-838200" lvl="7" marL="36576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8pPr>
            <a:lvl9pPr indent="-838200" lvl="8" marL="4114800">
              <a:spcBef>
                <a:spcPts val="12800"/>
              </a:spcBef>
              <a:spcAft>
                <a:spcPts val="12800"/>
              </a:spcAft>
              <a:buSzPts val="9600"/>
              <a:buChar char="■"/>
              <a:defRPr sz="9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0" y="3557035"/>
            <a:ext cx="68164800" cy="45774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0" y="4440849"/>
            <a:ext cx="22464000" cy="6040200"/>
          </a:xfrm>
          <a:prstGeom prst="rect">
            <a:avLst/>
          </a:prstGeom>
        </p:spPr>
        <p:txBody>
          <a:bodyPr anchorCtr="0" anchor="b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0" y="11106919"/>
            <a:ext cx="22464000" cy="254127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838200" lvl="0" marL="457200">
              <a:spcBef>
                <a:spcPts val="0"/>
              </a:spcBef>
              <a:spcAft>
                <a:spcPts val="0"/>
              </a:spcAft>
              <a:buSzPts val="9600"/>
              <a:buChar char="●"/>
              <a:defRPr sz="9600"/>
            </a:lvl1pPr>
            <a:lvl2pPr indent="-838200" lvl="1" marL="9144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2pPr>
            <a:lvl3pPr indent="-838200" lvl="2" marL="13716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3pPr>
            <a:lvl4pPr indent="-838200" lvl="3" marL="18288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4pPr>
            <a:lvl5pPr indent="-838200" lvl="4" marL="22860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5pPr>
            <a:lvl6pPr indent="-838200" lvl="5" marL="2743200">
              <a:spcBef>
                <a:spcPts val="12800"/>
              </a:spcBef>
              <a:spcAft>
                <a:spcPts val="0"/>
              </a:spcAft>
              <a:buSzPts val="9600"/>
              <a:buChar char="■"/>
              <a:defRPr sz="9600"/>
            </a:lvl6pPr>
            <a:lvl7pPr indent="-838200" lvl="6" marL="3200400">
              <a:spcBef>
                <a:spcPts val="12800"/>
              </a:spcBef>
              <a:spcAft>
                <a:spcPts val="0"/>
              </a:spcAft>
              <a:buSzPts val="9600"/>
              <a:buChar char="●"/>
              <a:defRPr sz="9600"/>
            </a:lvl7pPr>
            <a:lvl8pPr indent="-838200" lvl="7" marL="3657600">
              <a:spcBef>
                <a:spcPts val="12800"/>
              </a:spcBef>
              <a:spcAft>
                <a:spcPts val="0"/>
              </a:spcAft>
              <a:buSzPts val="9600"/>
              <a:buChar char="○"/>
              <a:defRPr sz="9600"/>
            </a:lvl8pPr>
            <a:lvl9pPr indent="-838200" lvl="8" marL="4114800">
              <a:spcBef>
                <a:spcPts val="12800"/>
              </a:spcBef>
              <a:spcAft>
                <a:spcPts val="12800"/>
              </a:spcAft>
              <a:buSzPts val="9600"/>
              <a:buChar char="■"/>
              <a:defRPr sz="9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0" y="3597999"/>
            <a:ext cx="50942400" cy="326973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1pPr>
            <a:lvl2pPr lvl="1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2pPr>
            <a:lvl3pPr lvl="2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3pPr>
            <a:lvl4pPr lvl="3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4pPr>
            <a:lvl5pPr lvl="4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5pPr>
            <a:lvl6pPr lvl="5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6pPr>
            <a:lvl7pPr lvl="6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7pPr>
            <a:lvl8pPr lvl="7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8pPr>
            <a:lvl9pPr lvl="8">
              <a:spcBef>
                <a:spcPts val="0"/>
              </a:spcBef>
              <a:spcAft>
                <a:spcPts val="0"/>
              </a:spcAft>
              <a:buSzPts val="38400"/>
              <a:buNone/>
              <a:defRPr sz="38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0" y="-999"/>
            <a:ext cx="36576000" cy="411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0" y="9856631"/>
            <a:ext cx="32361600" cy="11847900"/>
          </a:xfrm>
          <a:prstGeom prst="rect">
            <a:avLst/>
          </a:prstGeom>
        </p:spPr>
        <p:txBody>
          <a:bodyPr anchorCtr="0" anchor="b" bIns="731175" lIns="731175" spcFirstLastPara="1" rIns="731175" wrap="square" tIns="7311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600"/>
              <a:buNone/>
              <a:defRPr sz="33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0" y="22404668"/>
            <a:ext cx="32361600" cy="9872100"/>
          </a:xfrm>
          <a:prstGeom prst="rect">
            <a:avLst/>
          </a:prstGeom>
        </p:spPr>
        <p:txBody>
          <a:bodyPr anchorCtr="0" anchor="t" bIns="731175" lIns="731175" spcFirstLastPara="1" rIns="731175" wrap="square" tIns="7311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0"/>
              <a:buNone/>
              <a:defRPr sz="16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0" y="5787451"/>
            <a:ext cx="30696000" cy="295344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indent="-1143000" lvl="0" marL="457200">
              <a:spcBef>
                <a:spcPts val="0"/>
              </a:spcBef>
              <a:spcAft>
                <a:spcPts val="0"/>
              </a:spcAft>
              <a:buSzPts val="14400"/>
              <a:buChar char="●"/>
              <a:defRPr/>
            </a:lvl1pPr>
            <a:lvl2pPr indent="-939800" lvl="1" marL="9144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2pPr>
            <a:lvl3pPr indent="-939800" lvl="2" marL="1371600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3pPr>
            <a:lvl4pPr indent="-939800" lvl="3" marL="1828800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4pPr>
            <a:lvl5pPr indent="-939800" lvl="4" marL="22860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5pPr>
            <a:lvl6pPr indent="-939800" lvl="5" marL="2743200">
              <a:spcBef>
                <a:spcPts val="12800"/>
              </a:spcBef>
              <a:spcAft>
                <a:spcPts val="0"/>
              </a:spcAft>
              <a:buSzPts val="11200"/>
              <a:buChar char="■"/>
              <a:defRPr/>
            </a:lvl6pPr>
            <a:lvl7pPr indent="-939800" lvl="6" marL="3200400">
              <a:spcBef>
                <a:spcPts val="12800"/>
              </a:spcBef>
              <a:spcAft>
                <a:spcPts val="0"/>
              </a:spcAft>
              <a:buSzPts val="11200"/>
              <a:buChar char="●"/>
              <a:defRPr/>
            </a:lvl7pPr>
            <a:lvl8pPr indent="-939800" lvl="7" marL="3657600">
              <a:spcBef>
                <a:spcPts val="12800"/>
              </a:spcBef>
              <a:spcAft>
                <a:spcPts val="0"/>
              </a:spcAft>
              <a:buSzPts val="11200"/>
              <a:buChar char="○"/>
              <a:defRPr/>
            </a:lvl8pPr>
            <a:lvl9pPr indent="-939800" lvl="8" marL="4114800">
              <a:spcBef>
                <a:spcPts val="12800"/>
              </a:spcBef>
              <a:spcAft>
                <a:spcPts val="12800"/>
              </a:spcAft>
              <a:buSzPts val="1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0" y="33814517"/>
            <a:ext cx="47990400" cy="48366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0" y="3557035"/>
            <a:ext cx="68164800" cy="45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175" lIns="731175" spcFirstLastPara="1" rIns="731175" wrap="square" tIns="7311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0"/>
              <a:buNone/>
              <a:defRPr sz="2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0" y="9211605"/>
            <a:ext cx="68164800" cy="27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731175" lIns="731175" spcFirstLastPara="1" rIns="731175" wrap="square" tIns="731175">
            <a:noAutofit/>
          </a:bodyPr>
          <a:lstStyle>
            <a:lvl1pPr indent="-1143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0"/>
              <a:buChar char="●"/>
              <a:defRPr sz="14400">
                <a:solidFill>
                  <a:schemeClr val="dk2"/>
                </a:solidFill>
              </a:defRPr>
            </a:lvl1pPr>
            <a:lvl2pPr indent="-939800" lvl="1" marL="9144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○"/>
              <a:defRPr sz="11200">
                <a:solidFill>
                  <a:schemeClr val="dk2"/>
                </a:solidFill>
              </a:defRPr>
            </a:lvl2pPr>
            <a:lvl3pPr indent="-939800" lvl="2" marL="13716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■"/>
              <a:defRPr sz="11200">
                <a:solidFill>
                  <a:schemeClr val="dk2"/>
                </a:solidFill>
              </a:defRPr>
            </a:lvl3pPr>
            <a:lvl4pPr indent="-939800" lvl="3" marL="18288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●"/>
              <a:defRPr sz="11200">
                <a:solidFill>
                  <a:schemeClr val="dk2"/>
                </a:solidFill>
              </a:defRPr>
            </a:lvl4pPr>
            <a:lvl5pPr indent="-939800" lvl="4" marL="22860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○"/>
              <a:defRPr sz="11200">
                <a:solidFill>
                  <a:schemeClr val="dk2"/>
                </a:solidFill>
              </a:defRPr>
            </a:lvl5pPr>
            <a:lvl6pPr indent="-939800" lvl="5" marL="27432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■"/>
              <a:defRPr sz="11200">
                <a:solidFill>
                  <a:schemeClr val="dk2"/>
                </a:solidFill>
              </a:defRPr>
            </a:lvl6pPr>
            <a:lvl7pPr indent="-939800" lvl="6" marL="32004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●"/>
              <a:defRPr sz="11200">
                <a:solidFill>
                  <a:schemeClr val="dk2"/>
                </a:solidFill>
              </a:defRPr>
            </a:lvl7pPr>
            <a:lvl8pPr indent="-939800" lvl="7" marL="3657600">
              <a:lnSpc>
                <a:spcPct val="115000"/>
              </a:lnSpc>
              <a:spcBef>
                <a:spcPts val="12800"/>
              </a:spcBef>
              <a:spcAft>
                <a:spcPts val="0"/>
              </a:spcAft>
              <a:buClr>
                <a:schemeClr val="dk2"/>
              </a:buClr>
              <a:buSzPts val="11200"/>
              <a:buChar char="○"/>
              <a:defRPr sz="11200">
                <a:solidFill>
                  <a:schemeClr val="dk2"/>
                </a:solidFill>
              </a:defRPr>
            </a:lvl8pPr>
            <a:lvl9pPr indent="-939800" lvl="8" marL="4114800">
              <a:lnSpc>
                <a:spcPct val="115000"/>
              </a:lnSpc>
              <a:spcBef>
                <a:spcPts val="12800"/>
              </a:spcBef>
              <a:spcAft>
                <a:spcPts val="12800"/>
              </a:spcAft>
              <a:buClr>
                <a:schemeClr val="dk2"/>
              </a:buClr>
              <a:buSzPts val="11200"/>
              <a:buChar char="■"/>
              <a:defRPr sz="1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3" y="37272575"/>
            <a:ext cx="43896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>
            <a:lvl1pPr lvl="0" algn="r">
              <a:buNone/>
              <a:defRPr sz="8000">
                <a:solidFill>
                  <a:schemeClr val="dk2"/>
                </a:solidFill>
              </a:defRPr>
            </a:lvl1pPr>
            <a:lvl2pPr lvl="1" algn="r">
              <a:buNone/>
              <a:defRPr sz="8000">
                <a:solidFill>
                  <a:schemeClr val="dk2"/>
                </a:solidFill>
              </a:defRPr>
            </a:lvl2pPr>
            <a:lvl3pPr lvl="2" algn="r">
              <a:buNone/>
              <a:defRPr sz="8000">
                <a:solidFill>
                  <a:schemeClr val="dk2"/>
                </a:solidFill>
              </a:defRPr>
            </a:lvl3pPr>
            <a:lvl4pPr lvl="3" algn="r">
              <a:buNone/>
              <a:defRPr sz="8000">
                <a:solidFill>
                  <a:schemeClr val="dk2"/>
                </a:solidFill>
              </a:defRPr>
            </a:lvl4pPr>
            <a:lvl5pPr lvl="4" algn="r">
              <a:buNone/>
              <a:defRPr sz="8000">
                <a:solidFill>
                  <a:schemeClr val="dk2"/>
                </a:solidFill>
              </a:defRPr>
            </a:lvl5pPr>
            <a:lvl6pPr lvl="5" algn="r">
              <a:buNone/>
              <a:defRPr sz="8000">
                <a:solidFill>
                  <a:schemeClr val="dk2"/>
                </a:solidFill>
              </a:defRPr>
            </a:lvl6pPr>
            <a:lvl7pPr lvl="6" algn="r">
              <a:buNone/>
              <a:defRPr sz="8000">
                <a:solidFill>
                  <a:schemeClr val="dk2"/>
                </a:solidFill>
              </a:defRPr>
            </a:lvl7pPr>
            <a:lvl8pPr lvl="7" algn="r">
              <a:buNone/>
              <a:defRPr sz="8000">
                <a:solidFill>
                  <a:schemeClr val="dk2"/>
                </a:solidFill>
              </a:defRPr>
            </a:lvl8pPr>
            <a:lvl9pPr lvl="8" algn="r">
              <a:buNone/>
              <a:defRPr sz="8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5999" y="1902310"/>
            <a:ext cx="37306806" cy="3730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/>
        </p:nvSpPr>
        <p:spPr>
          <a:xfrm>
            <a:off x="0" y="0"/>
            <a:ext cx="73152000" cy="411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0">
                <a:latin typeface="Orbitron"/>
                <a:ea typeface="Orbitron"/>
                <a:cs typeface="Orbitron"/>
                <a:sym typeface="Orbitron"/>
              </a:rPr>
              <a:t>SHEW</a:t>
            </a:r>
            <a:endParaRPr b="1" i="1" sz="76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0">
                <a:latin typeface="Orbitron"/>
                <a:ea typeface="Orbitron"/>
                <a:cs typeface="Orbitron"/>
                <a:sym typeface="Orbitron"/>
              </a:rPr>
              <a:t>DRIVER</a:t>
            </a:r>
            <a:endParaRPr b="1" i="1" sz="76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6000">
                <a:latin typeface="Orbitron"/>
                <a:ea typeface="Orbitron"/>
                <a:cs typeface="Orbitron"/>
                <a:sym typeface="Orbitron"/>
              </a:rPr>
              <a:t>SHINAGAWA</a:t>
            </a:r>
            <a:endParaRPr b="1" i="1" sz="76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2057400" y="31012609"/>
            <a:ext cx="700488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/>
          <p:nvPr/>
        </p:nvSpPr>
        <p:spPr>
          <a:xfrm>
            <a:off x="-446400" y="7857381"/>
            <a:ext cx="700488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/>
          <p:nvPr/>
        </p:nvSpPr>
        <p:spPr>
          <a:xfrm>
            <a:off x="-446400" y="19435010"/>
            <a:ext cx="700488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/>
        </p:nvSpPr>
        <p:spPr>
          <a:xfrm>
            <a:off x="0" y="0"/>
            <a:ext cx="73152000" cy="411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0000">
                <a:latin typeface="Orbitron"/>
                <a:ea typeface="Orbitron"/>
                <a:cs typeface="Orbitron"/>
                <a:sym typeface="Orbitron"/>
              </a:rPr>
              <a:t>CAJ KNIGHTS ROBOTICS</a:t>
            </a:r>
            <a:endParaRPr b="1" i="1" sz="400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2057400" y="31012609"/>
            <a:ext cx="700488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-446400" y="7857381"/>
            <a:ext cx="70048800" cy="4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-223200" y="19702072"/>
            <a:ext cx="73598400" cy="52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10233" l="0" r="16756" t="10002"/>
          <a:stretch/>
        </p:blipFill>
        <p:spPr>
          <a:xfrm>
            <a:off x="0" y="0"/>
            <a:ext cx="73086979" cy="411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3086977" cy="41111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10233" l="0" r="0" t="10002"/>
          <a:stretch/>
        </p:blipFill>
        <p:spPr>
          <a:xfrm>
            <a:off x="0" y="0"/>
            <a:ext cx="73086979" cy="411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3086977" cy="411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10233" l="0" r="0" t="10002"/>
          <a:stretch/>
        </p:blipFill>
        <p:spPr>
          <a:xfrm flipH="1">
            <a:off x="-13718579" y="0"/>
            <a:ext cx="73086979" cy="4111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10238" l="2617" r="35065" t="49275"/>
          <a:stretch/>
        </p:blipFill>
        <p:spPr>
          <a:xfrm flipH="1">
            <a:off x="0" y="17517925"/>
            <a:ext cx="73152000" cy="60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"/>
            <a:ext cx="73152000" cy="411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600" y="2332925"/>
            <a:ext cx="31158204" cy="3644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6919" y="14110320"/>
            <a:ext cx="3733654" cy="373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64475" y="2332925"/>
            <a:ext cx="31181182" cy="3644556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49868099" y="4957842"/>
            <a:ext cx="5390097" cy="1139026"/>
          </a:xfrm>
          <a:custGeom>
            <a:rect b="b" l="l" r="r" t="t"/>
            <a:pathLst>
              <a:path extrusionOk="0" h="6430" w="30401">
                <a:moveTo>
                  <a:pt x="0" y="6430"/>
                </a:moveTo>
                <a:lnTo>
                  <a:pt x="918" y="5511"/>
                </a:lnTo>
                <a:lnTo>
                  <a:pt x="1990" y="4776"/>
                </a:lnTo>
                <a:lnTo>
                  <a:pt x="3306" y="4348"/>
                </a:lnTo>
                <a:lnTo>
                  <a:pt x="5021" y="3888"/>
                </a:lnTo>
                <a:lnTo>
                  <a:pt x="6949" y="3429"/>
                </a:lnTo>
                <a:lnTo>
                  <a:pt x="8970" y="3245"/>
                </a:lnTo>
                <a:lnTo>
                  <a:pt x="10042" y="2939"/>
                </a:lnTo>
                <a:lnTo>
                  <a:pt x="11817" y="2725"/>
                </a:lnTo>
                <a:lnTo>
                  <a:pt x="14114" y="2664"/>
                </a:lnTo>
                <a:lnTo>
                  <a:pt x="16379" y="2633"/>
                </a:lnTo>
                <a:lnTo>
                  <a:pt x="18675" y="2603"/>
                </a:lnTo>
                <a:lnTo>
                  <a:pt x="20696" y="3001"/>
                </a:lnTo>
                <a:lnTo>
                  <a:pt x="23360" y="3460"/>
                </a:lnTo>
                <a:lnTo>
                  <a:pt x="26268" y="3888"/>
                </a:lnTo>
                <a:lnTo>
                  <a:pt x="28197" y="4776"/>
                </a:lnTo>
                <a:lnTo>
                  <a:pt x="30401" y="5572"/>
                </a:lnTo>
                <a:lnTo>
                  <a:pt x="29850" y="4348"/>
                </a:lnTo>
                <a:lnTo>
                  <a:pt x="29452" y="3154"/>
                </a:lnTo>
                <a:lnTo>
                  <a:pt x="28871" y="2725"/>
                </a:lnTo>
                <a:lnTo>
                  <a:pt x="28166" y="2449"/>
                </a:lnTo>
                <a:lnTo>
                  <a:pt x="27248" y="1990"/>
                </a:lnTo>
                <a:lnTo>
                  <a:pt x="25840" y="1409"/>
                </a:lnTo>
                <a:lnTo>
                  <a:pt x="24278" y="949"/>
                </a:lnTo>
                <a:lnTo>
                  <a:pt x="22809" y="582"/>
                </a:lnTo>
                <a:lnTo>
                  <a:pt x="21216" y="306"/>
                </a:lnTo>
                <a:lnTo>
                  <a:pt x="19196" y="92"/>
                </a:lnTo>
                <a:lnTo>
                  <a:pt x="16318" y="0"/>
                </a:lnTo>
                <a:lnTo>
                  <a:pt x="13716" y="61"/>
                </a:lnTo>
                <a:lnTo>
                  <a:pt x="11021" y="306"/>
                </a:lnTo>
                <a:lnTo>
                  <a:pt x="8603" y="888"/>
                </a:lnTo>
                <a:lnTo>
                  <a:pt x="5021" y="1837"/>
                </a:lnTo>
                <a:lnTo>
                  <a:pt x="2296" y="2847"/>
                </a:lnTo>
                <a:lnTo>
                  <a:pt x="1010" y="3674"/>
                </a:lnTo>
                <a:lnTo>
                  <a:pt x="459" y="46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63" name="Google Shape;63;p14"/>
          <p:cNvPicPr preferRelativeResize="0"/>
          <p:nvPr/>
        </p:nvPicPr>
        <p:blipFill rotWithShape="1">
          <a:blip r:embed="rId6">
            <a:alphaModFix/>
          </a:blip>
          <a:srcRect b="0" l="44679" r="40837" t="0"/>
          <a:stretch/>
        </p:blipFill>
        <p:spPr>
          <a:xfrm rot="-390505">
            <a:off x="28782849" y="17094013"/>
            <a:ext cx="3736767" cy="1450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7">
            <a:alphaModFix/>
          </a:blip>
          <a:srcRect b="13094" l="0" r="0" t="69286"/>
          <a:stretch/>
        </p:blipFill>
        <p:spPr>
          <a:xfrm>
            <a:off x="14171571" y="15710310"/>
            <a:ext cx="5390208" cy="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7">
            <a:alphaModFix/>
          </a:blip>
          <a:srcRect b="41190" l="20002" r="18659" t="41190"/>
          <a:stretch/>
        </p:blipFill>
        <p:spPr>
          <a:xfrm>
            <a:off x="47598295" y="13522937"/>
            <a:ext cx="9929549" cy="160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0" y="0"/>
            <a:ext cx="41111424" cy="4111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5147180" cy="411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8497" y="11956607"/>
            <a:ext cx="11730962" cy="1173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41190" l="20002" r="18659" t="41190"/>
          <a:stretch/>
        </p:blipFill>
        <p:spPr>
          <a:xfrm>
            <a:off x="47613295" y="13074836"/>
            <a:ext cx="9929549" cy="160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147180" cy="41111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219" y="12739939"/>
            <a:ext cx="3733654" cy="3733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13094" l="0" r="0" t="69286"/>
          <a:stretch/>
        </p:blipFill>
        <p:spPr>
          <a:xfrm>
            <a:off x="9989471" y="14339930"/>
            <a:ext cx="5390208" cy="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36399" y="978829"/>
            <a:ext cx="29452191" cy="3915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41190" l="20002" r="18659" t="41190"/>
          <a:stretch/>
        </p:blipFill>
        <p:spPr>
          <a:xfrm>
            <a:off x="50410895" y="11663291"/>
            <a:ext cx="9929549" cy="1602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8360400" y="17267038"/>
            <a:ext cx="56431200" cy="6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0"/>
              <a:t>f</a:t>
            </a:r>
            <a:r>
              <a:rPr b="1" lang="en" sz="48000"/>
              <a:t>inal sketches</a:t>
            </a:r>
            <a:endParaRPr b="1" sz="4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44679" r="40837" t="0"/>
          <a:stretch/>
        </p:blipFill>
        <p:spPr>
          <a:xfrm>
            <a:off x="31278849" y="0"/>
            <a:ext cx="10594349" cy="4111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3105" y="74"/>
            <a:ext cx="41109221" cy="41111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69286" l="0" r="0" t="13094"/>
          <a:stretch/>
        </p:blipFill>
        <p:spPr>
          <a:xfrm>
            <a:off x="0" y="5383609"/>
            <a:ext cx="73152000" cy="724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41190" l="0" r="0" t="41190"/>
          <a:stretch/>
        </p:blipFill>
        <p:spPr>
          <a:xfrm>
            <a:off x="0" y="16933934"/>
            <a:ext cx="73152000" cy="724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13094" l="0" r="0" t="69286"/>
          <a:stretch/>
        </p:blipFill>
        <p:spPr>
          <a:xfrm>
            <a:off x="0" y="28484258"/>
            <a:ext cx="73152000" cy="724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8360400" y="17267038"/>
            <a:ext cx="56431200" cy="6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1175" lIns="731175" spcFirstLastPara="1" rIns="731175" wrap="square" tIns="731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0"/>
              <a:t>t</a:t>
            </a:r>
            <a:r>
              <a:rPr b="1" lang="en" sz="48000"/>
              <a:t>est sketches</a:t>
            </a:r>
            <a:endParaRPr b="1" sz="4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