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894d23d_0_6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894d23d_0_6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582894d23d_0_5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582894d23d_0_5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82894d23d_0_3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82894d23d_0_3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82894d23d_0_3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82894d23d_0_3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82894d23d_0_5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82894d23d_0_5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82894d23d_0_3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82894d23d_0_3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582894d23d_0_3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582894d23d_0_3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82894d23d_0_5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82894d23d_0_5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82894d23d_0_3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82894d23d_0_3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82894d23d_0_5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82894d23d_0_5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582894d23d_0_3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582894d23d_0_3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82894d23d_0_5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82894d23d_0_5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582894d23d_0_3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582894d23d_0_3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82894d23d_0_3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582894d23d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82894d23d_0_5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82894d23d_0_5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582894d23d_0_3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582894d23d_0_3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82894d23d_0_5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82894d23d_0_5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82894d2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82894d2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82894d23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82894d23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82894d23d_0_5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82894d23d_0_5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582894d23d_0_6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582894d23d_0_6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82894d23d_0_2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82894d23d_0_2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82894d23d_0_3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82894d23d_0_3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2"/>
          <p:cNvGrpSpPr/>
          <p:nvPr/>
        </p:nvGrpSpPr>
        <p:grpSpPr>
          <a:xfrm>
            <a:off x="2441137" y="440882"/>
            <a:ext cx="4261732" cy="4261732"/>
            <a:chOff x="2441137" y="440882"/>
            <a:chExt cx="4261732" cy="4261732"/>
          </a:xfrm>
        </p:grpSpPr>
        <p:grpSp>
          <p:nvGrpSpPr>
            <p:cNvPr id="787" name="Google Shape;787;p22"/>
            <p:cNvGrpSpPr/>
            <p:nvPr/>
          </p:nvGrpSpPr>
          <p:grpSpPr>
            <a:xfrm>
              <a:off x="4037729" y="440882"/>
              <a:ext cx="1068523" cy="983711"/>
              <a:chOff x="6751028" y="590350"/>
              <a:chExt cx="1068523" cy="983711"/>
            </a:xfrm>
          </p:grpSpPr>
          <p:grpSp>
            <p:nvGrpSpPr>
              <p:cNvPr id="788" name="Google Shape;788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89" name="Google Shape;789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7" name="Google Shape;797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22"/>
            <p:cNvGrpSpPr/>
            <p:nvPr/>
          </p:nvGrpSpPr>
          <p:grpSpPr>
            <a:xfrm rot="10800000">
              <a:off x="4037729" y="3718902"/>
              <a:ext cx="1068523" cy="983711"/>
              <a:chOff x="6751028" y="590350"/>
              <a:chExt cx="1068523" cy="983711"/>
            </a:xfrm>
          </p:grpSpPr>
          <p:grpSp>
            <p:nvGrpSpPr>
              <p:cNvPr id="799" name="Google Shape;799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00" name="Google Shape;800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8" name="Google Shape;808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2"/>
            <p:cNvGrpSpPr/>
            <p:nvPr/>
          </p:nvGrpSpPr>
          <p:grpSpPr>
            <a:xfrm rot="-5400000">
              <a:off x="2398731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810" name="Google Shape;810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11" name="Google Shape;811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9" name="Google Shape;819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0" name="Google Shape;820;p22"/>
            <p:cNvGrpSpPr/>
            <p:nvPr/>
          </p:nvGrpSpPr>
          <p:grpSpPr>
            <a:xfrm rot="5400000">
              <a:off x="5676752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821" name="Google Shape;821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22" name="Google Shape;822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0" name="Google Shape;830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22"/>
            <p:cNvGrpSpPr/>
            <p:nvPr/>
          </p:nvGrpSpPr>
          <p:grpSpPr>
            <a:xfrm rot="-2700000">
              <a:off x="2878726" y="921005"/>
              <a:ext cx="1068513" cy="983702"/>
              <a:chOff x="6751028" y="590350"/>
              <a:chExt cx="1068523" cy="983711"/>
            </a:xfrm>
          </p:grpSpPr>
          <p:grpSp>
            <p:nvGrpSpPr>
              <p:cNvPr id="832" name="Google Shape;832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33" name="Google Shape;833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1" name="Google Shape;841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22"/>
            <p:cNvGrpSpPr/>
            <p:nvPr/>
          </p:nvGrpSpPr>
          <p:grpSpPr>
            <a:xfrm rot="8100000">
              <a:off x="5196750" y="3238831"/>
              <a:ext cx="1068513" cy="983702"/>
              <a:chOff x="6751028" y="590350"/>
              <a:chExt cx="1068523" cy="983711"/>
            </a:xfrm>
          </p:grpSpPr>
          <p:grpSp>
            <p:nvGrpSpPr>
              <p:cNvPr id="843" name="Google Shape;843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44" name="Google Shape;844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2" name="Google Shape;852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22"/>
            <p:cNvGrpSpPr/>
            <p:nvPr/>
          </p:nvGrpSpPr>
          <p:grpSpPr>
            <a:xfrm rot="-8100000">
              <a:off x="2878842" y="3238930"/>
              <a:ext cx="1068513" cy="983702"/>
              <a:chOff x="6751028" y="590350"/>
              <a:chExt cx="1068523" cy="983711"/>
            </a:xfrm>
          </p:grpSpPr>
          <p:grpSp>
            <p:nvGrpSpPr>
              <p:cNvPr id="854" name="Google Shape;854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55" name="Google Shape;855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3" name="Google Shape;863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22"/>
            <p:cNvGrpSpPr/>
            <p:nvPr/>
          </p:nvGrpSpPr>
          <p:grpSpPr>
            <a:xfrm rot="2700000">
              <a:off x="5196669" y="920906"/>
              <a:ext cx="1068513" cy="983702"/>
              <a:chOff x="6751028" y="590350"/>
              <a:chExt cx="1068523" cy="983711"/>
            </a:xfrm>
          </p:grpSpPr>
          <p:grpSp>
            <p:nvGrpSpPr>
              <p:cNvPr id="865" name="Google Shape;865;p22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866" name="Google Shape;866;p22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2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22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22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2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22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4" name="Google Shape;874;p22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/>
          <p:nvPr/>
        </p:nvSpPr>
        <p:spPr>
          <a:xfrm>
            <a:off x="3616350" y="1614900"/>
            <a:ext cx="1911300" cy="1913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4"/>
          <p:cNvSpPr/>
          <p:nvPr/>
        </p:nvSpPr>
        <p:spPr>
          <a:xfrm>
            <a:off x="3707400" y="1706100"/>
            <a:ext cx="1729200" cy="1731300"/>
          </a:xfrm>
          <a:prstGeom prst="ellipse">
            <a:avLst/>
          </a:prstGeom>
          <a:solidFill>
            <a:srgbClr val="004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5"/>
          <p:cNvSpPr/>
          <p:nvPr/>
        </p:nvSpPr>
        <p:spPr>
          <a:xfrm>
            <a:off x="3707400" y="1706100"/>
            <a:ext cx="1729200" cy="17313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6"/>
          <p:cNvSpPr/>
          <p:nvPr/>
        </p:nvSpPr>
        <p:spPr>
          <a:xfrm>
            <a:off x="3755550" y="1755300"/>
            <a:ext cx="1632900" cy="1632900"/>
          </a:xfrm>
          <a:prstGeom prst="octagon">
            <a:avLst>
              <a:gd fmla="val 2928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7"/>
          <p:cNvSpPr/>
          <p:nvPr/>
        </p:nvSpPr>
        <p:spPr>
          <a:xfrm>
            <a:off x="3851400" y="1851150"/>
            <a:ext cx="1441200" cy="1441200"/>
          </a:xfrm>
          <a:prstGeom prst="octagon">
            <a:avLst>
              <a:gd fmla="val 29289" name="adj"/>
            </a:avLst>
          </a:prstGeom>
          <a:solidFill>
            <a:srgbClr val="007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8"/>
          <p:cNvSpPr/>
          <p:nvPr/>
        </p:nvSpPr>
        <p:spPr>
          <a:xfrm>
            <a:off x="3851400" y="1851150"/>
            <a:ext cx="1441200" cy="14412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9"/>
          <p:cNvSpPr/>
          <p:nvPr/>
        </p:nvSpPr>
        <p:spPr>
          <a:xfrm>
            <a:off x="3984440" y="1983450"/>
            <a:ext cx="1175100" cy="11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0"/>
          <p:cNvSpPr/>
          <p:nvPr/>
        </p:nvSpPr>
        <p:spPr>
          <a:xfrm>
            <a:off x="4079090" y="2078250"/>
            <a:ext cx="985800" cy="987000"/>
          </a:xfrm>
          <a:prstGeom prst="ellipse">
            <a:avLst/>
          </a:prstGeom>
          <a:solidFill>
            <a:srgbClr val="005F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1"/>
          <p:cNvSpPr/>
          <p:nvPr/>
        </p:nvSpPr>
        <p:spPr>
          <a:xfrm>
            <a:off x="4079090" y="2078250"/>
            <a:ext cx="985800" cy="987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1683890" y="-314050"/>
            <a:ext cx="5776218" cy="5771596"/>
            <a:chOff x="1951370" y="-857"/>
            <a:chExt cx="5546057" cy="5541619"/>
          </a:xfrm>
        </p:grpSpPr>
        <p:sp>
          <p:nvSpPr>
            <p:cNvPr id="59" name="Google Shape;59;p14"/>
            <p:cNvSpPr/>
            <p:nvPr/>
          </p:nvSpPr>
          <p:spPr>
            <a:xfrm rot="5400000">
              <a:off x="4163244" y="4181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5400000">
              <a:off x="4163244" y="39995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372544" y="22088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953944" y="22088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2700000">
              <a:off x="2897139" y="942600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2700000">
              <a:off x="5429571" y="3475032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2700000">
              <a:off x="2897053" y="3475118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2700000">
              <a:off x="5429485" y="942686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5400000">
              <a:off x="3151469" y="41810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5400000">
              <a:off x="4268444" y="309950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370332" y="232725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053259" y="1200573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rot="2700000">
              <a:off x="2370236" y="1194651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2700000">
              <a:off x="5056093" y="2300867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2700000">
              <a:off x="3151394" y="3099429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-2700000">
              <a:off x="4268355" y="418010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798970" y="-199057"/>
            <a:ext cx="5546057" cy="5541619"/>
            <a:chOff x="1798970" y="-199057"/>
            <a:chExt cx="5546057" cy="5541619"/>
          </a:xfrm>
        </p:grpSpPr>
        <p:sp>
          <p:nvSpPr>
            <p:cNvPr id="76" name="Google Shape;76;p14"/>
            <p:cNvSpPr/>
            <p:nvPr/>
          </p:nvSpPr>
          <p:spPr>
            <a:xfrm rot="5400000">
              <a:off x="4010844" y="2199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 rot="5400000">
              <a:off x="4010844" y="38013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220144" y="20106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801544" y="20106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2700000">
              <a:off x="2744739" y="744400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 rot="2700000">
              <a:off x="5277171" y="3276832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rot="-2700000">
              <a:off x="2744653" y="3276918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rot="-2700000">
              <a:off x="5277085" y="744486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rot="5400000">
              <a:off x="2999069" y="219904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 rot="5400000">
              <a:off x="4116044" y="2901304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217932" y="2129054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900859" y="1002373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700000">
              <a:off x="2217836" y="996451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2700000">
              <a:off x="4903693" y="2102667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2700000">
              <a:off x="2998994" y="2901229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2700000">
              <a:off x="4115955" y="219810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2359116" y="352691"/>
            <a:ext cx="4439213" cy="4444182"/>
            <a:chOff x="2359116" y="352691"/>
            <a:chExt cx="4439213" cy="4444182"/>
          </a:xfrm>
        </p:grpSpPr>
        <p:sp>
          <p:nvSpPr>
            <p:cNvPr id="93" name="Google Shape;93;p14"/>
            <p:cNvSpPr/>
            <p:nvPr/>
          </p:nvSpPr>
          <p:spPr>
            <a:xfrm rot="1345693">
              <a:off x="5332842" y="385356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1345693">
              <a:off x="3605996" y="4540667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4054307">
              <a:off x="2395543" y="1601214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4054307">
              <a:off x="6550854" y="3328059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1351995">
              <a:off x="3609318" y="390418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-1351995">
              <a:off x="5326501" y="4549731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-6751995">
              <a:off x="2392208" y="3327000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-6751995">
              <a:off x="6551520" y="1609816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2353844" y="353594"/>
            <a:ext cx="4436317" cy="4436317"/>
            <a:chOff x="2353844" y="353594"/>
            <a:chExt cx="4436317" cy="4436317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3934986" y="353594"/>
              <a:ext cx="1274033" cy="1178517"/>
              <a:chOff x="6751097" y="590065"/>
              <a:chExt cx="1068820" cy="988772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04" name="Google Shape;104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" name="Google Shape;112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14"/>
            <p:cNvGrpSpPr/>
            <p:nvPr/>
          </p:nvGrpSpPr>
          <p:grpSpPr>
            <a:xfrm rot="10800000">
              <a:off x="3934986" y="3611394"/>
              <a:ext cx="1274033" cy="1178517"/>
              <a:chOff x="6751097" y="590065"/>
              <a:chExt cx="1068820" cy="988772"/>
            </a:xfrm>
          </p:grpSpPr>
          <p:grpSp>
            <p:nvGrpSpPr>
              <p:cNvPr id="114" name="Google Shape;114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15" name="Google Shape;115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" name="Google Shape;123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 rot="-5400000">
              <a:off x="2306086" y="1982494"/>
              <a:ext cx="1274033" cy="1178517"/>
              <a:chOff x="6751097" y="590065"/>
              <a:chExt cx="1068820" cy="988772"/>
            </a:xfrm>
          </p:grpSpPr>
          <p:grpSp>
            <p:nvGrpSpPr>
              <p:cNvPr id="125" name="Google Shape;125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26" name="Google Shape;126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" name="Google Shape;134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4"/>
            <p:cNvGrpSpPr/>
            <p:nvPr/>
          </p:nvGrpSpPr>
          <p:grpSpPr>
            <a:xfrm rot="5400000">
              <a:off x="5563886" y="1982494"/>
              <a:ext cx="1274033" cy="1178517"/>
              <a:chOff x="6751097" y="590065"/>
              <a:chExt cx="1068820" cy="988772"/>
            </a:xfrm>
          </p:grpSpPr>
          <p:grpSp>
            <p:nvGrpSpPr>
              <p:cNvPr id="136" name="Google Shape;136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37" name="Google Shape;137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" name="Google Shape;145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4"/>
            <p:cNvGrpSpPr/>
            <p:nvPr/>
          </p:nvGrpSpPr>
          <p:grpSpPr>
            <a:xfrm rot="-2700000">
              <a:off x="2783366" y="830478"/>
              <a:ext cx="1274076" cy="1178516"/>
              <a:chOff x="6751097" y="590065"/>
              <a:chExt cx="1068820" cy="988772"/>
            </a:xfrm>
          </p:grpSpPr>
          <p:grpSp>
            <p:nvGrpSpPr>
              <p:cNvPr id="147" name="Google Shape;147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48" name="Google Shape;148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6" name="Google Shape;156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4"/>
            <p:cNvGrpSpPr/>
            <p:nvPr/>
          </p:nvGrpSpPr>
          <p:grpSpPr>
            <a:xfrm rot="8100000">
              <a:off x="5086562" y="3134510"/>
              <a:ext cx="1274076" cy="1178516"/>
              <a:chOff x="6751097" y="590065"/>
              <a:chExt cx="1068820" cy="988772"/>
            </a:xfrm>
          </p:grpSpPr>
          <p:grpSp>
            <p:nvGrpSpPr>
              <p:cNvPr id="158" name="Google Shape;158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59" name="Google Shape;159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7" name="Google Shape;167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 rot="-8100000">
              <a:off x="2782948" y="3134092"/>
              <a:ext cx="1274076" cy="1178516"/>
              <a:chOff x="6751097" y="590065"/>
              <a:chExt cx="1068820" cy="988772"/>
            </a:xfrm>
          </p:grpSpPr>
          <p:grpSp>
            <p:nvGrpSpPr>
              <p:cNvPr id="169" name="Google Shape;169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70" name="Google Shape;170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8" name="Google Shape;178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4"/>
            <p:cNvGrpSpPr/>
            <p:nvPr/>
          </p:nvGrpSpPr>
          <p:grpSpPr>
            <a:xfrm rot="2700000">
              <a:off x="5086980" y="830896"/>
              <a:ext cx="1274076" cy="1178516"/>
              <a:chOff x="6751097" y="590065"/>
              <a:chExt cx="1068820" cy="988772"/>
            </a:xfrm>
          </p:grpSpPr>
          <p:grpSp>
            <p:nvGrpSpPr>
              <p:cNvPr id="180" name="Google Shape;180;p14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181" name="Google Shape;181;p14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4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9" name="Google Shape;189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14"/>
          <p:cNvGrpSpPr/>
          <p:nvPr/>
        </p:nvGrpSpPr>
        <p:grpSpPr>
          <a:xfrm>
            <a:off x="2441137" y="440882"/>
            <a:ext cx="4261732" cy="4261732"/>
            <a:chOff x="2441137" y="440882"/>
            <a:chExt cx="4261732" cy="4261732"/>
          </a:xfrm>
        </p:grpSpPr>
        <p:grpSp>
          <p:nvGrpSpPr>
            <p:cNvPr id="191" name="Google Shape;191;p14"/>
            <p:cNvGrpSpPr/>
            <p:nvPr/>
          </p:nvGrpSpPr>
          <p:grpSpPr>
            <a:xfrm>
              <a:off x="4037729" y="440882"/>
              <a:ext cx="1068523" cy="983711"/>
              <a:chOff x="6751028" y="590350"/>
              <a:chExt cx="1068523" cy="983711"/>
            </a:xfrm>
          </p:grpSpPr>
          <p:grpSp>
            <p:nvGrpSpPr>
              <p:cNvPr id="192" name="Google Shape;192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193" name="Google Shape;193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1" name="Google Shape;201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4"/>
            <p:cNvGrpSpPr/>
            <p:nvPr/>
          </p:nvGrpSpPr>
          <p:grpSpPr>
            <a:xfrm rot="10800000">
              <a:off x="4037729" y="3718902"/>
              <a:ext cx="1068523" cy="983711"/>
              <a:chOff x="6751028" y="590350"/>
              <a:chExt cx="1068523" cy="983711"/>
            </a:xfrm>
          </p:grpSpPr>
          <p:grpSp>
            <p:nvGrpSpPr>
              <p:cNvPr id="203" name="Google Shape;203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04" name="Google Shape;204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" name="Google Shape;212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4"/>
            <p:cNvGrpSpPr/>
            <p:nvPr/>
          </p:nvGrpSpPr>
          <p:grpSpPr>
            <a:xfrm rot="-5400000">
              <a:off x="2398731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214" name="Google Shape;214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15" name="Google Shape;215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3" name="Google Shape;223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4"/>
            <p:cNvGrpSpPr/>
            <p:nvPr/>
          </p:nvGrpSpPr>
          <p:grpSpPr>
            <a:xfrm rot="5400000">
              <a:off x="5676752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225" name="Google Shape;225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26" name="Google Shape;226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" name="Google Shape;234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4"/>
            <p:cNvGrpSpPr/>
            <p:nvPr/>
          </p:nvGrpSpPr>
          <p:grpSpPr>
            <a:xfrm rot="-2700000">
              <a:off x="2878726" y="921005"/>
              <a:ext cx="1068513" cy="983702"/>
              <a:chOff x="6751028" y="590350"/>
              <a:chExt cx="1068523" cy="983711"/>
            </a:xfrm>
          </p:grpSpPr>
          <p:grpSp>
            <p:nvGrpSpPr>
              <p:cNvPr id="236" name="Google Shape;236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37" name="Google Shape;237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5" name="Google Shape;245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4"/>
            <p:cNvGrpSpPr/>
            <p:nvPr/>
          </p:nvGrpSpPr>
          <p:grpSpPr>
            <a:xfrm rot="8100000">
              <a:off x="5196750" y="3238831"/>
              <a:ext cx="1068513" cy="983702"/>
              <a:chOff x="6751028" y="590350"/>
              <a:chExt cx="1068523" cy="983711"/>
            </a:xfrm>
          </p:grpSpPr>
          <p:grpSp>
            <p:nvGrpSpPr>
              <p:cNvPr id="247" name="Google Shape;247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48" name="Google Shape;248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6" name="Google Shape;256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4"/>
            <p:cNvGrpSpPr/>
            <p:nvPr/>
          </p:nvGrpSpPr>
          <p:grpSpPr>
            <a:xfrm rot="-8100000">
              <a:off x="2878842" y="3238930"/>
              <a:ext cx="1068513" cy="983702"/>
              <a:chOff x="6751028" y="590350"/>
              <a:chExt cx="1068523" cy="983711"/>
            </a:xfrm>
          </p:grpSpPr>
          <p:grpSp>
            <p:nvGrpSpPr>
              <p:cNvPr id="258" name="Google Shape;258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59" name="Google Shape;259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7" name="Google Shape;267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14"/>
            <p:cNvGrpSpPr/>
            <p:nvPr/>
          </p:nvGrpSpPr>
          <p:grpSpPr>
            <a:xfrm rot="2700000">
              <a:off x="5196669" y="920906"/>
              <a:ext cx="1068513" cy="983702"/>
              <a:chOff x="6751028" y="590350"/>
              <a:chExt cx="1068523" cy="983711"/>
            </a:xfrm>
          </p:grpSpPr>
          <p:grpSp>
            <p:nvGrpSpPr>
              <p:cNvPr id="269" name="Google Shape;269;p14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270" name="Google Shape;270;p14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4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4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4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14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14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14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4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" name="Google Shape;278;p14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" name="Google Shape;279;p14"/>
          <p:cNvSpPr/>
          <p:nvPr/>
        </p:nvSpPr>
        <p:spPr>
          <a:xfrm>
            <a:off x="3616350" y="1614900"/>
            <a:ext cx="1911300" cy="1913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3707400" y="1706100"/>
            <a:ext cx="1729200" cy="1731300"/>
          </a:xfrm>
          <a:prstGeom prst="ellipse">
            <a:avLst/>
          </a:prstGeom>
          <a:solidFill>
            <a:srgbClr val="004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"/>
          <p:cNvSpPr/>
          <p:nvPr/>
        </p:nvSpPr>
        <p:spPr>
          <a:xfrm>
            <a:off x="3755550" y="1755300"/>
            <a:ext cx="1632900" cy="1632900"/>
          </a:xfrm>
          <a:prstGeom prst="octagon">
            <a:avLst>
              <a:gd fmla="val 2928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3851400" y="1851150"/>
            <a:ext cx="1441200" cy="1441200"/>
          </a:xfrm>
          <a:prstGeom prst="octagon">
            <a:avLst>
              <a:gd fmla="val 29289" name="adj"/>
            </a:avLst>
          </a:prstGeom>
          <a:solidFill>
            <a:srgbClr val="007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3984440" y="1983450"/>
            <a:ext cx="1175100" cy="11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4079090" y="2078250"/>
            <a:ext cx="985800" cy="987000"/>
          </a:xfrm>
          <a:prstGeom prst="ellipse">
            <a:avLst/>
          </a:prstGeom>
          <a:solidFill>
            <a:srgbClr val="005F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4305600" y="2305050"/>
            <a:ext cx="532800" cy="533400"/>
          </a:xfrm>
          <a:prstGeom prst="ellipse">
            <a:avLst/>
          </a:prstGeom>
          <a:solidFill>
            <a:srgbClr val="003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4413439" y="2413060"/>
            <a:ext cx="317100" cy="317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2"/>
          <p:cNvSpPr/>
          <p:nvPr/>
        </p:nvSpPr>
        <p:spPr>
          <a:xfrm>
            <a:off x="4230000" y="2229300"/>
            <a:ext cx="684000" cy="6849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3"/>
          <p:cNvSpPr/>
          <p:nvPr/>
        </p:nvSpPr>
        <p:spPr>
          <a:xfrm>
            <a:off x="4305600" y="2305050"/>
            <a:ext cx="532800" cy="533400"/>
          </a:xfrm>
          <a:prstGeom prst="ellipse">
            <a:avLst/>
          </a:prstGeom>
          <a:solidFill>
            <a:srgbClr val="003E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4"/>
          <p:cNvSpPr/>
          <p:nvPr/>
        </p:nvSpPr>
        <p:spPr>
          <a:xfrm>
            <a:off x="4305600" y="2305050"/>
            <a:ext cx="532800" cy="533400"/>
          </a:xfrm>
          <a:prstGeom prst="ellipse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5"/>
          <p:cNvSpPr/>
          <p:nvPr/>
        </p:nvSpPr>
        <p:spPr>
          <a:xfrm>
            <a:off x="4413439" y="2413060"/>
            <a:ext cx="317100" cy="317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5"/>
          <p:cNvGrpSpPr/>
          <p:nvPr/>
        </p:nvGrpSpPr>
        <p:grpSpPr>
          <a:xfrm>
            <a:off x="1683890" y="-314050"/>
            <a:ext cx="5776218" cy="5771596"/>
            <a:chOff x="1951370" y="-857"/>
            <a:chExt cx="5546057" cy="5541619"/>
          </a:xfrm>
        </p:grpSpPr>
        <p:sp>
          <p:nvSpPr>
            <p:cNvPr id="292" name="Google Shape;292;p15"/>
            <p:cNvSpPr/>
            <p:nvPr/>
          </p:nvSpPr>
          <p:spPr>
            <a:xfrm rot="5400000">
              <a:off x="4163244" y="4181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5400000">
              <a:off x="4163244" y="39995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372544" y="22088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953944" y="22088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 rot="2700000">
              <a:off x="2897139" y="942600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 rot="2700000">
              <a:off x="5429571" y="3475032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 rot="-2700000">
              <a:off x="2897053" y="3475118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 rot="-2700000">
              <a:off x="5429485" y="942686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3151469" y="41810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4268444" y="309950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370332" y="232725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053259" y="1200573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 rot="2700000">
              <a:off x="2370236" y="1194651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 rot="2700000">
              <a:off x="5056093" y="2300867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 rot="-2700000">
              <a:off x="3151394" y="3099429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 rot="-2700000">
              <a:off x="4268355" y="418010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15"/>
          <p:cNvGrpSpPr/>
          <p:nvPr/>
        </p:nvGrpSpPr>
        <p:grpSpPr>
          <a:xfrm>
            <a:off x="1798970" y="-199057"/>
            <a:ext cx="5546057" cy="5541619"/>
            <a:chOff x="1798970" y="-199057"/>
            <a:chExt cx="5546057" cy="5541619"/>
          </a:xfrm>
        </p:grpSpPr>
        <p:sp>
          <p:nvSpPr>
            <p:cNvPr id="309" name="Google Shape;309;p15"/>
            <p:cNvSpPr/>
            <p:nvPr/>
          </p:nvSpPr>
          <p:spPr>
            <a:xfrm rot="5400000">
              <a:off x="4010844" y="2199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4010844" y="38013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220144" y="20106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801544" y="20106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 rot="2700000">
              <a:off x="2744739" y="744400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 rot="2700000">
              <a:off x="5277171" y="3276832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 rot="-2700000">
              <a:off x="2744653" y="3276918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 rot="-2700000">
              <a:off x="5277085" y="744486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 rot="5400000">
              <a:off x="2999069" y="219904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 rot="5400000">
              <a:off x="4116044" y="2901304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217932" y="2129054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900859" y="1002373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 rot="2700000">
              <a:off x="2217836" y="996451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 rot="2700000">
              <a:off x="4903693" y="2102667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 rot="-2700000">
              <a:off x="2998994" y="2901229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 rot="-2700000">
              <a:off x="4115955" y="219810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2359116" y="352691"/>
            <a:ext cx="4439213" cy="4444182"/>
            <a:chOff x="2359116" y="352691"/>
            <a:chExt cx="4439213" cy="4444182"/>
          </a:xfrm>
        </p:grpSpPr>
        <p:sp>
          <p:nvSpPr>
            <p:cNvPr id="326" name="Google Shape;326;p15"/>
            <p:cNvSpPr/>
            <p:nvPr/>
          </p:nvSpPr>
          <p:spPr>
            <a:xfrm rot="1345693">
              <a:off x="5332842" y="385356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rot="1345693">
              <a:off x="3605996" y="4540667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rot="-4054307">
              <a:off x="2395543" y="1601214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-4054307">
              <a:off x="6550854" y="3328059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rot="-1351995">
              <a:off x="3609318" y="390418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 rot="-1351995">
              <a:off x="5326501" y="4549731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 rot="-6751995">
              <a:off x="2392208" y="3327000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 rot="-6751995">
              <a:off x="6551520" y="1609816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>
            <a:off x="2353844" y="353594"/>
            <a:ext cx="4436317" cy="4436317"/>
            <a:chOff x="2353844" y="353594"/>
            <a:chExt cx="4436317" cy="4436317"/>
          </a:xfrm>
        </p:grpSpPr>
        <p:grpSp>
          <p:nvGrpSpPr>
            <p:cNvPr id="335" name="Google Shape;335;p15"/>
            <p:cNvGrpSpPr/>
            <p:nvPr/>
          </p:nvGrpSpPr>
          <p:grpSpPr>
            <a:xfrm>
              <a:off x="3934986" y="353594"/>
              <a:ext cx="1274033" cy="1178517"/>
              <a:chOff x="6751097" y="590065"/>
              <a:chExt cx="1068820" cy="988772"/>
            </a:xfrm>
          </p:grpSpPr>
          <p:grpSp>
            <p:nvGrpSpPr>
              <p:cNvPr id="336" name="Google Shape;336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337" name="Google Shape;337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5" name="Google Shape;345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15"/>
            <p:cNvGrpSpPr/>
            <p:nvPr/>
          </p:nvGrpSpPr>
          <p:grpSpPr>
            <a:xfrm rot="10800000">
              <a:off x="3934986" y="3611394"/>
              <a:ext cx="1274033" cy="1178517"/>
              <a:chOff x="6751097" y="590065"/>
              <a:chExt cx="1068820" cy="988772"/>
            </a:xfrm>
          </p:grpSpPr>
          <p:grpSp>
            <p:nvGrpSpPr>
              <p:cNvPr id="347" name="Google Shape;347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348" name="Google Shape;348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6" name="Google Shape;356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15"/>
            <p:cNvGrpSpPr/>
            <p:nvPr/>
          </p:nvGrpSpPr>
          <p:grpSpPr>
            <a:xfrm rot="-5400000">
              <a:off x="2306086" y="1982494"/>
              <a:ext cx="1274033" cy="1178517"/>
              <a:chOff x="6751097" y="590065"/>
              <a:chExt cx="1068820" cy="988772"/>
            </a:xfrm>
          </p:grpSpPr>
          <p:grpSp>
            <p:nvGrpSpPr>
              <p:cNvPr id="358" name="Google Shape;358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359" name="Google Shape;359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7" name="Google Shape;367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15"/>
            <p:cNvGrpSpPr/>
            <p:nvPr/>
          </p:nvGrpSpPr>
          <p:grpSpPr>
            <a:xfrm rot="5400000">
              <a:off x="5563886" y="1982494"/>
              <a:ext cx="1274033" cy="1178517"/>
              <a:chOff x="6751097" y="590065"/>
              <a:chExt cx="1068820" cy="988772"/>
            </a:xfrm>
          </p:grpSpPr>
          <p:grpSp>
            <p:nvGrpSpPr>
              <p:cNvPr id="369" name="Google Shape;369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370" name="Google Shape;370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8" name="Google Shape;378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5"/>
            <p:cNvGrpSpPr/>
            <p:nvPr/>
          </p:nvGrpSpPr>
          <p:grpSpPr>
            <a:xfrm rot="-2700000">
              <a:off x="2783366" y="830478"/>
              <a:ext cx="1274076" cy="1178516"/>
              <a:chOff x="6751097" y="590065"/>
              <a:chExt cx="1068820" cy="988772"/>
            </a:xfrm>
          </p:grpSpPr>
          <p:grpSp>
            <p:nvGrpSpPr>
              <p:cNvPr id="380" name="Google Shape;380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381" name="Google Shape;381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9" name="Google Shape;389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15"/>
            <p:cNvGrpSpPr/>
            <p:nvPr/>
          </p:nvGrpSpPr>
          <p:grpSpPr>
            <a:xfrm rot="8100000">
              <a:off x="5086562" y="3134510"/>
              <a:ext cx="1274076" cy="1178516"/>
              <a:chOff x="6751097" y="590065"/>
              <a:chExt cx="1068820" cy="988772"/>
            </a:xfrm>
          </p:grpSpPr>
          <p:grpSp>
            <p:nvGrpSpPr>
              <p:cNvPr id="391" name="Google Shape;391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392" name="Google Shape;392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0" name="Google Shape;400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5"/>
            <p:cNvGrpSpPr/>
            <p:nvPr/>
          </p:nvGrpSpPr>
          <p:grpSpPr>
            <a:xfrm rot="-8100000">
              <a:off x="2782948" y="3134092"/>
              <a:ext cx="1274076" cy="1178516"/>
              <a:chOff x="6751097" y="590065"/>
              <a:chExt cx="1068820" cy="988772"/>
            </a:xfrm>
          </p:grpSpPr>
          <p:grpSp>
            <p:nvGrpSpPr>
              <p:cNvPr id="402" name="Google Shape;402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403" name="Google Shape;403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1" name="Google Shape;411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15"/>
            <p:cNvGrpSpPr/>
            <p:nvPr/>
          </p:nvGrpSpPr>
          <p:grpSpPr>
            <a:xfrm rot="2700000">
              <a:off x="5086980" y="830896"/>
              <a:ext cx="1274076" cy="1178516"/>
              <a:chOff x="6751097" y="590065"/>
              <a:chExt cx="1068820" cy="988772"/>
            </a:xfrm>
          </p:grpSpPr>
          <p:grpSp>
            <p:nvGrpSpPr>
              <p:cNvPr id="413" name="Google Shape;413;p15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414" name="Google Shape;414;p15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15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15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15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5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2" name="Google Shape;422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3" name="Google Shape;423;p15"/>
          <p:cNvGrpSpPr/>
          <p:nvPr/>
        </p:nvGrpSpPr>
        <p:grpSpPr>
          <a:xfrm>
            <a:off x="2441137" y="440882"/>
            <a:ext cx="4261732" cy="4261732"/>
            <a:chOff x="2441137" y="440882"/>
            <a:chExt cx="4261732" cy="4261732"/>
          </a:xfrm>
        </p:grpSpPr>
        <p:grpSp>
          <p:nvGrpSpPr>
            <p:cNvPr id="424" name="Google Shape;424;p15"/>
            <p:cNvGrpSpPr/>
            <p:nvPr/>
          </p:nvGrpSpPr>
          <p:grpSpPr>
            <a:xfrm>
              <a:off x="4037729" y="440882"/>
              <a:ext cx="1068523" cy="983711"/>
              <a:chOff x="6751028" y="590350"/>
              <a:chExt cx="1068523" cy="983711"/>
            </a:xfrm>
          </p:grpSpPr>
          <p:grpSp>
            <p:nvGrpSpPr>
              <p:cNvPr id="425" name="Google Shape;425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26" name="Google Shape;426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4" name="Google Shape;434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10800000">
              <a:off x="4037729" y="3718902"/>
              <a:ext cx="1068523" cy="983711"/>
              <a:chOff x="6751028" y="590350"/>
              <a:chExt cx="1068523" cy="983711"/>
            </a:xfrm>
          </p:grpSpPr>
          <p:grpSp>
            <p:nvGrpSpPr>
              <p:cNvPr id="436" name="Google Shape;436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37" name="Google Shape;437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5" name="Google Shape;445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 rot="-5400000">
              <a:off x="2398731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447" name="Google Shape;447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48" name="Google Shape;448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6" name="Google Shape;456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15"/>
            <p:cNvGrpSpPr/>
            <p:nvPr/>
          </p:nvGrpSpPr>
          <p:grpSpPr>
            <a:xfrm rot="5400000">
              <a:off x="5676752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458" name="Google Shape;458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59" name="Google Shape;459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7" name="Google Shape;467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15"/>
            <p:cNvGrpSpPr/>
            <p:nvPr/>
          </p:nvGrpSpPr>
          <p:grpSpPr>
            <a:xfrm rot="-2700000">
              <a:off x="2878726" y="921005"/>
              <a:ext cx="1068513" cy="983702"/>
              <a:chOff x="6751028" y="590350"/>
              <a:chExt cx="1068523" cy="983711"/>
            </a:xfrm>
          </p:grpSpPr>
          <p:grpSp>
            <p:nvGrpSpPr>
              <p:cNvPr id="469" name="Google Shape;469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70" name="Google Shape;470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8" name="Google Shape;478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15"/>
            <p:cNvGrpSpPr/>
            <p:nvPr/>
          </p:nvGrpSpPr>
          <p:grpSpPr>
            <a:xfrm rot="8100000">
              <a:off x="5196750" y="3238831"/>
              <a:ext cx="1068513" cy="983702"/>
              <a:chOff x="6751028" y="590350"/>
              <a:chExt cx="1068523" cy="983711"/>
            </a:xfrm>
          </p:grpSpPr>
          <p:grpSp>
            <p:nvGrpSpPr>
              <p:cNvPr id="480" name="Google Shape;480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81" name="Google Shape;481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9" name="Google Shape;489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5"/>
            <p:cNvGrpSpPr/>
            <p:nvPr/>
          </p:nvGrpSpPr>
          <p:grpSpPr>
            <a:xfrm rot="-8100000">
              <a:off x="2878842" y="3238930"/>
              <a:ext cx="1068513" cy="983702"/>
              <a:chOff x="6751028" y="590350"/>
              <a:chExt cx="1068523" cy="983711"/>
            </a:xfrm>
          </p:grpSpPr>
          <p:grpSp>
            <p:nvGrpSpPr>
              <p:cNvPr id="491" name="Google Shape;491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492" name="Google Shape;492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0" name="Google Shape;500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15"/>
            <p:cNvGrpSpPr/>
            <p:nvPr/>
          </p:nvGrpSpPr>
          <p:grpSpPr>
            <a:xfrm rot="2700000">
              <a:off x="5196669" y="920906"/>
              <a:ext cx="1068513" cy="983702"/>
              <a:chOff x="6751028" y="590350"/>
              <a:chExt cx="1068523" cy="983711"/>
            </a:xfrm>
          </p:grpSpPr>
          <p:grpSp>
            <p:nvGrpSpPr>
              <p:cNvPr id="502" name="Google Shape;502;p15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503" name="Google Shape;503;p15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5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1" name="Google Shape;511;p15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2" name="Google Shape;512;p15"/>
          <p:cNvSpPr/>
          <p:nvPr/>
        </p:nvSpPr>
        <p:spPr>
          <a:xfrm>
            <a:off x="3616350" y="1614900"/>
            <a:ext cx="1911300" cy="1913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3707400" y="1706100"/>
            <a:ext cx="1729200" cy="1731300"/>
          </a:xfrm>
          <a:prstGeom prst="ellipse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3755550" y="1755300"/>
            <a:ext cx="1632900" cy="1632900"/>
          </a:xfrm>
          <a:prstGeom prst="octagon">
            <a:avLst>
              <a:gd fmla="val 29289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3851400" y="1851150"/>
            <a:ext cx="1441200" cy="1441200"/>
          </a:xfrm>
          <a:prstGeom prst="octagon">
            <a:avLst>
              <a:gd fmla="val 29289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3984440" y="1983450"/>
            <a:ext cx="1175100" cy="1176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4079090" y="2078250"/>
            <a:ext cx="985800" cy="987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5"/>
          <p:cNvSpPr/>
          <p:nvPr/>
        </p:nvSpPr>
        <p:spPr>
          <a:xfrm>
            <a:off x="4305600" y="2305050"/>
            <a:ext cx="532800" cy="533400"/>
          </a:xfrm>
          <a:prstGeom prst="ellipse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5"/>
          <p:cNvSpPr/>
          <p:nvPr/>
        </p:nvSpPr>
        <p:spPr>
          <a:xfrm>
            <a:off x="4413439" y="2413060"/>
            <a:ext cx="317100" cy="317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16"/>
          <p:cNvGrpSpPr/>
          <p:nvPr/>
        </p:nvGrpSpPr>
        <p:grpSpPr>
          <a:xfrm>
            <a:off x="1683890" y="-314050"/>
            <a:ext cx="5776218" cy="5771596"/>
            <a:chOff x="1951370" y="-857"/>
            <a:chExt cx="5546057" cy="5541619"/>
          </a:xfrm>
        </p:grpSpPr>
        <p:sp>
          <p:nvSpPr>
            <p:cNvPr id="525" name="Google Shape;525;p16"/>
            <p:cNvSpPr/>
            <p:nvPr/>
          </p:nvSpPr>
          <p:spPr>
            <a:xfrm rot="5400000">
              <a:off x="4163244" y="4181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 rot="5400000">
              <a:off x="4163244" y="39995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2372544" y="22088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5953944" y="2208804"/>
              <a:ext cx="1122300" cy="1122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 rot="2700000">
              <a:off x="2897139" y="942600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 rot="2700000">
              <a:off x="5429571" y="3475032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 rot="-2700000">
              <a:off x="2897053" y="3475118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 rot="-2700000">
              <a:off x="5429485" y="942686"/>
              <a:ext cx="1122178" cy="11221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 rot="5400000">
              <a:off x="3151469" y="41810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 rot="5400000">
              <a:off x="4268444" y="309950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370332" y="2327254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053259" y="1200573"/>
              <a:ext cx="2022300" cy="2022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2700000">
              <a:off x="2370236" y="1194651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 rot="2700000">
              <a:off x="5056093" y="2300867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 rot="-2700000">
              <a:off x="3151394" y="3099429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 rot="-2700000">
              <a:off x="4268355" y="418010"/>
              <a:ext cx="2022467" cy="20224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7"/>
          <p:cNvGrpSpPr/>
          <p:nvPr/>
        </p:nvGrpSpPr>
        <p:grpSpPr>
          <a:xfrm>
            <a:off x="1798970" y="-199057"/>
            <a:ext cx="5546057" cy="5541619"/>
            <a:chOff x="1798970" y="-199057"/>
            <a:chExt cx="5546057" cy="5541619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010844" y="2199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010844" y="38013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220144" y="20106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5801544" y="2010604"/>
              <a:ext cx="1122300" cy="1122300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 rot="2700000">
              <a:off x="2744739" y="744400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 rot="2700000">
              <a:off x="5277171" y="3276832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 rot="-2700000">
              <a:off x="2744653" y="3276918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 rot="-2700000">
              <a:off x="5277085" y="744486"/>
              <a:ext cx="1122178" cy="1122178"/>
            </a:xfrm>
            <a:prstGeom prst="rect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2999069" y="219904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 rot="5400000">
              <a:off x="4116044" y="2901304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217932" y="2129054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900859" y="1002373"/>
              <a:ext cx="2022300" cy="2022300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 rot="2700000">
              <a:off x="2217836" y="996451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 rot="2700000">
              <a:off x="4903693" y="2102667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 rot="-2700000">
              <a:off x="2998994" y="2901229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 rot="-2700000">
              <a:off x="4115955" y="219810"/>
              <a:ext cx="2022467" cy="2022467"/>
            </a:xfrm>
            <a:prstGeom prst="ellipse">
              <a:avLst/>
            </a:prstGeom>
            <a:solidFill>
              <a:srgbClr val="007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8"/>
          <p:cNvGrpSpPr/>
          <p:nvPr/>
        </p:nvGrpSpPr>
        <p:grpSpPr>
          <a:xfrm>
            <a:off x="1798970" y="-199057"/>
            <a:ext cx="5546057" cy="5541619"/>
            <a:chOff x="1798970" y="-199057"/>
            <a:chExt cx="5546057" cy="5541619"/>
          </a:xfrm>
        </p:grpSpPr>
        <p:sp>
          <p:nvSpPr>
            <p:cNvPr id="567" name="Google Shape;567;p18"/>
            <p:cNvSpPr/>
            <p:nvPr/>
          </p:nvSpPr>
          <p:spPr>
            <a:xfrm rot="5400000">
              <a:off x="4010844" y="2199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 rot="5400000">
              <a:off x="4010844" y="38013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2220144" y="20106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5801544" y="2010604"/>
              <a:ext cx="1122300" cy="11223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 rot="2700000">
              <a:off x="2744739" y="744400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 rot="2700000">
              <a:off x="5277171" y="3276832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 rot="-2700000">
              <a:off x="2744653" y="3276918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 rot="-2700000">
              <a:off x="5277085" y="744486"/>
              <a:ext cx="1122178" cy="112217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2999069" y="219904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 rot="5400000">
              <a:off x="4116044" y="2901304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2217932" y="2129054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4900859" y="1002373"/>
              <a:ext cx="2022300" cy="20223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 rot="2700000">
              <a:off x="2217836" y="996451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 rot="2700000">
              <a:off x="4903693" y="2102667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 rot="-2700000">
              <a:off x="2998994" y="2901229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 rot="-2700000">
              <a:off x="4115955" y="219810"/>
              <a:ext cx="2022467" cy="202246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9"/>
          <p:cNvGrpSpPr/>
          <p:nvPr/>
        </p:nvGrpSpPr>
        <p:grpSpPr>
          <a:xfrm>
            <a:off x="2359116" y="352691"/>
            <a:ext cx="4439213" cy="4444182"/>
            <a:chOff x="2359116" y="352691"/>
            <a:chExt cx="4439213" cy="4444182"/>
          </a:xfrm>
        </p:grpSpPr>
        <p:sp>
          <p:nvSpPr>
            <p:cNvPr id="588" name="Google Shape;588;p19"/>
            <p:cNvSpPr/>
            <p:nvPr/>
          </p:nvSpPr>
          <p:spPr>
            <a:xfrm rot="1345693">
              <a:off x="5332842" y="385356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 rot="1345693">
              <a:off x="3605996" y="4540667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 rot="-4054307">
              <a:off x="2395543" y="1601214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 rot="-4054307">
              <a:off x="6550854" y="3328059"/>
              <a:ext cx="213878" cy="2142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 rot="-1351995">
              <a:off x="3609318" y="390418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 rot="-1351995">
              <a:off x="5326501" y="4549731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 rot="-6751995">
              <a:off x="2392208" y="3327000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 rot="-6751995">
              <a:off x="6551520" y="1609816"/>
              <a:ext cx="213716" cy="21438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0"/>
          <p:cNvGrpSpPr/>
          <p:nvPr/>
        </p:nvGrpSpPr>
        <p:grpSpPr>
          <a:xfrm>
            <a:off x="2353844" y="353594"/>
            <a:ext cx="4436317" cy="4436317"/>
            <a:chOff x="2353844" y="353594"/>
            <a:chExt cx="4436317" cy="4436317"/>
          </a:xfrm>
        </p:grpSpPr>
        <p:grpSp>
          <p:nvGrpSpPr>
            <p:cNvPr id="601" name="Google Shape;601;p20"/>
            <p:cNvGrpSpPr/>
            <p:nvPr/>
          </p:nvGrpSpPr>
          <p:grpSpPr>
            <a:xfrm>
              <a:off x="3934986" y="353594"/>
              <a:ext cx="1274033" cy="1178517"/>
              <a:chOff x="6751097" y="590065"/>
              <a:chExt cx="1068820" cy="988772"/>
            </a:xfrm>
          </p:grpSpPr>
          <p:grpSp>
            <p:nvGrpSpPr>
              <p:cNvPr id="602" name="Google Shape;602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03" name="Google Shape;603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1" name="Google Shape;611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0"/>
            <p:cNvGrpSpPr/>
            <p:nvPr/>
          </p:nvGrpSpPr>
          <p:grpSpPr>
            <a:xfrm rot="10800000">
              <a:off x="3934986" y="3611394"/>
              <a:ext cx="1274033" cy="1178517"/>
              <a:chOff x="6751097" y="590065"/>
              <a:chExt cx="1068820" cy="988772"/>
            </a:xfrm>
          </p:grpSpPr>
          <p:grpSp>
            <p:nvGrpSpPr>
              <p:cNvPr id="613" name="Google Shape;613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14" name="Google Shape;614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2" name="Google Shape;622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" name="Google Shape;623;p20"/>
            <p:cNvGrpSpPr/>
            <p:nvPr/>
          </p:nvGrpSpPr>
          <p:grpSpPr>
            <a:xfrm rot="-5400000">
              <a:off x="2306086" y="1982494"/>
              <a:ext cx="1274033" cy="1178517"/>
              <a:chOff x="6751097" y="590065"/>
              <a:chExt cx="1068820" cy="988772"/>
            </a:xfrm>
          </p:grpSpPr>
          <p:grpSp>
            <p:nvGrpSpPr>
              <p:cNvPr id="624" name="Google Shape;624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25" name="Google Shape;625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0"/>
            <p:cNvGrpSpPr/>
            <p:nvPr/>
          </p:nvGrpSpPr>
          <p:grpSpPr>
            <a:xfrm rot="5400000">
              <a:off x="5563886" y="1982494"/>
              <a:ext cx="1274033" cy="1178517"/>
              <a:chOff x="6751097" y="590065"/>
              <a:chExt cx="1068820" cy="988772"/>
            </a:xfrm>
          </p:grpSpPr>
          <p:grpSp>
            <p:nvGrpSpPr>
              <p:cNvPr id="635" name="Google Shape;635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36" name="Google Shape;636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4" name="Google Shape;644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20"/>
            <p:cNvGrpSpPr/>
            <p:nvPr/>
          </p:nvGrpSpPr>
          <p:grpSpPr>
            <a:xfrm rot="-2700000">
              <a:off x="2783366" y="830478"/>
              <a:ext cx="1274076" cy="1178516"/>
              <a:chOff x="6751097" y="590065"/>
              <a:chExt cx="1068820" cy="988772"/>
            </a:xfrm>
          </p:grpSpPr>
          <p:grpSp>
            <p:nvGrpSpPr>
              <p:cNvPr id="646" name="Google Shape;646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47" name="Google Shape;647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5" name="Google Shape;655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20"/>
            <p:cNvGrpSpPr/>
            <p:nvPr/>
          </p:nvGrpSpPr>
          <p:grpSpPr>
            <a:xfrm rot="8100000">
              <a:off x="5086562" y="3134510"/>
              <a:ext cx="1274076" cy="1178516"/>
              <a:chOff x="6751097" y="590065"/>
              <a:chExt cx="1068820" cy="988772"/>
            </a:xfrm>
          </p:grpSpPr>
          <p:grpSp>
            <p:nvGrpSpPr>
              <p:cNvPr id="657" name="Google Shape;657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58" name="Google Shape;658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6" name="Google Shape;666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" name="Google Shape;667;p20"/>
            <p:cNvGrpSpPr/>
            <p:nvPr/>
          </p:nvGrpSpPr>
          <p:grpSpPr>
            <a:xfrm rot="-8100000">
              <a:off x="2782948" y="3134092"/>
              <a:ext cx="1274076" cy="1178516"/>
              <a:chOff x="6751097" y="590065"/>
              <a:chExt cx="1068820" cy="988772"/>
            </a:xfrm>
          </p:grpSpPr>
          <p:grpSp>
            <p:nvGrpSpPr>
              <p:cNvPr id="668" name="Google Shape;668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69" name="Google Shape;669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7" name="Google Shape;677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0"/>
            <p:cNvGrpSpPr/>
            <p:nvPr/>
          </p:nvGrpSpPr>
          <p:grpSpPr>
            <a:xfrm rot="2700000">
              <a:off x="5086980" y="830896"/>
              <a:ext cx="1274076" cy="1178516"/>
              <a:chOff x="6751097" y="590065"/>
              <a:chExt cx="1068820" cy="988772"/>
            </a:xfrm>
          </p:grpSpPr>
          <p:grpSp>
            <p:nvGrpSpPr>
              <p:cNvPr id="679" name="Google Shape;679;p20"/>
              <p:cNvGrpSpPr/>
              <p:nvPr/>
            </p:nvGrpSpPr>
            <p:grpSpPr>
              <a:xfrm>
                <a:off x="6751097" y="590065"/>
                <a:ext cx="1068820" cy="988772"/>
                <a:chOff x="6751097" y="590065"/>
                <a:chExt cx="1068820" cy="988772"/>
              </a:xfrm>
            </p:grpSpPr>
            <p:sp>
              <p:nvSpPr>
                <p:cNvPr id="680" name="Google Shape;680;p20"/>
                <p:cNvSpPr/>
                <p:nvPr/>
              </p:nvSpPr>
              <p:spPr>
                <a:xfrm>
                  <a:off x="6751097" y="590065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0"/>
                <p:cNvSpPr/>
                <p:nvPr/>
              </p:nvSpPr>
              <p:spPr>
                <a:xfrm>
                  <a:off x="7448816" y="590433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0"/>
                <p:cNvSpPr/>
                <p:nvPr/>
              </p:nvSpPr>
              <p:spPr>
                <a:xfrm>
                  <a:off x="7000511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0"/>
                <p:cNvSpPr/>
                <p:nvPr/>
              </p:nvSpPr>
              <p:spPr>
                <a:xfrm>
                  <a:off x="7198690" y="1207737"/>
                  <a:ext cx="371100" cy="3711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0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0"/>
                <p:cNvSpPr/>
                <p:nvPr/>
              </p:nvSpPr>
              <p:spPr>
                <a:xfrm>
                  <a:off x="7180485" y="1298196"/>
                  <a:ext cx="210600" cy="2805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0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0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8" name="Google Shape;688;p20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21"/>
          <p:cNvGrpSpPr/>
          <p:nvPr/>
        </p:nvGrpSpPr>
        <p:grpSpPr>
          <a:xfrm>
            <a:off x="2441137" y="440882"/>
            <a:ext cx="4261732" cy="4261732"/>
            <a:chOff x="2441137" y="440882"/>
            <a:chExt cx="4261732" cy="4261732"/>
          </a:xfrm>
        </p:grpSpPr>
        <p:grpSp>
          <p:nvGrpSpPr>
            <p:cNvPr id="694" name="Google Shape;694;p21"/>
            <p:cNvGrpSpPr/>
            <p:nvPr/>
          </p:nvGrpSpPr>
          <p:grpSpPr>
            <a:xfrm>
              <a:off x="4037729" y="440882"/>
              <a:ext cx="1068523" cy="983711"/>
              <a:chOff x="6751028" y="590350"/>
              <a:chExt cx="1068523" cy="983711"/>
            </a:xfrm>
          </p:grpSpPr>
          <p:grpSp>
            <p:nvGrpSpPr>
              <p:cNvPr id="695" name="Google Shape;695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696" name="Google Shape;696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4" name="Google Shape;704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21"/>
            <p:cNvGrpSpPr/>
            <p:nvPr/>
          </p:nvGrpSpPr>
          <p:grpSpPr>
            <a:xfrm rot="10800000">
              <a:off x="4037729" y="3718902"/>
              <a:ext cx="1068523" cy="983711"/>
              <a:chOff x="6751028" y="590350"/>
              <a:chExt cx="1068523" cy="983711"/>
            </a:xfrm>
          </p:grpSpPr>
          <p:grpSp>
            <p:nvGrpSpPr>
              <p:cNvPr id="706" name="Google Shape;706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07" name="Google Shape;707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5" name="Google Shape;715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1"/>
            <p:cNvGrpSpPr/>
            <p:nvPr/>
          </p:nvGrpSpPr>
          <p:grpSpPr>
            <a:xfrm rot="-5400000">
              <a:off x="2398731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717" name="Google Shape;717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18" name="Google Shape;718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6" name="Google Shape;726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1"/>
            <p:cNvGrpSpPr/>
            <p:nvPr/>
          </p:nvGrpSpPr>
          <p:grpSpPr>
            <a:xfrm rot="5400000">
              <a:off x="5676752" y="2079905"/>
              <a:ext cx="1068523" cy="983711"/>
              <a:chOff x="6751028" y="590350"/>
              <a:chExt cx="1068523" cy="983711"/>
            </a:xfrm>
          </p:grpSpPr>
          <p:grpSp>
            <p:nvGrpSpPr>
              <p:cNvPr id="728" name="Google Shape;728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29" name="Google Shape;729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7" name="Google Shape;737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8" name="Google Shape;738;p21"/>
            <p:cNvGrpSpPr/>
            <p:nvPr/>
          </p:nvGrpSpPr>
          <p:grpSpPr>
            <a:xfrm rot="-2700000">
              <a:off x="2878726" y="921005"/>
              <a:ext cx="1068513" cy="983702"/>
              <a:chOff x="6751028" y="590350"/>
              <a:chExt cx="1068523" cy="983711"/>
            </a:xfrm>
          </p:grpSpPr>
          <p:grpSp>
            <p:nvGrpSpPr>
              <p:cNvPr id="739" name="Google Shape;739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40" name="Google Shape;740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8" name="Google Shape;748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21"/>
            <p:cNvGrpSpPr/>
            <p:nvPr/>
          </p:nvGrpSpPr>
          <p:grpSpPr>
            <a:xfrm rot="8100000">
              <a:off x="5196750" y="3238831"/>
              <a:ext cx="1068513" cy="983702"/>
              <a:chOff x="6751028" y="590350"/>
              <a:chExt cx="1068523" cy="983711"/>
            </a:xfrm>
          </p:grpSpPr>
          <p:grpSp>
            <p:nvGrpSpPr>
              <p:cNvPr id="750" name="Google Shape;750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51" name="Google Shape;751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9" name="Google Shape;759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 rot="-8100000">
              <a:off x="2878842" y="3238930"/>
              <a:ext cx="1068513" cy="983702"/>
              <a:chOff x="6751028" y="590350"/>
              <a:chExt cx="1068523" cy="983711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0" name="Google Shape;770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21"/>
            <p:cNvGrpSpPr/>
            <p:nvPr/>
          </p:nvGrpSpPr>
          <p:grpSpPr>
            <a:xfrm rot="2700000">
              <a:off x="5196669" y="920906"/>
              <a:ext cx="1068513" cy="983702"/>
              <a:chOff x="6751028" y="590350"/>
              <a:chExt cx="1068523" cy="983711"/>
            </a:xfrm>
          </p:grpSpPr>
          <p:grpSp>
            <p:nvGrpSpPr>
              <p:cNvPr id="772" name="Google Shape;772;p21"/>
              <p:cNvGrpSpPr/>
              <p:nvPr/>
            </p:nvGrpSpPr>
            <p:grpSpPr>
              <a:xfrm>
                <a:off x="6751028" y="590350"/>
                <a:ext cx="1068523" cy="983711"/>
                <a:chOff x="6751028" y="590350"/>
                <a:chExt cx="1068523" cy="983711"/>
              </a:xfrm>
            </p:grpSpPr>
            <p:sp>
              <p:nvSpPr>
                <p:cNvPr id="773" name="Google Shape;773;p21"/>
                <p:cNvSpPr/>
                <p:nvPr/>
              </p:nvSpPr>
              <p:spPr>
                <a:xfrm>
                  <a:off x="6751028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1"/>
                <p:cNvSpPr/>
                <p:nvPr/>
              </p:nvSpPr>
              <p:spPr>
                <a:xfrm>
                  <a:off x="7448451" y="5903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1"/>
                <p:cNvSpPr/>
                <p:nvPr/>
              </p:nvSpPr>
              <p:spPr>
                <a:xfrm>
                  <a:off x="6998109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1"/>
                <p:cNvSpPr/>
                <p:nvPr/>
              </p:nvSpPr>
              <p:spPr>
                <a:xfrm>
                  <a:off x="7200882" y="1202950"/>
                  <a:ext cx="371100" cy="371100"/>
                </a:xfrm>
                <a:prstGeom prst="ellipse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1"/>
                <p:cNvSpPr/>
                <p:nvPr/>
              </p:nvSpPr>
              <p:spPr>
                <a:xfrm>
                  <a:off x="6940825" y="590355"/>
                  <a:ext cx="6897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1"/>
                <p:cNvSpPr/>
                <p:nvPr/>
              </p:nvSpPr>
              <p:spPr>
                <a:xfrm>
                  <a:off x="7187733" y="1293561"/>
                  <a:ext cx="193800" cy="280500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1"/>
                <p:cNvSpPr/>
                <p:nvPr/>
              </p:nvSpPr>
              <p:spPr>
                <a:xfrm rot="-6719468">
                  <a:off x="667337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1"/>
                <p:cNvSpPr/>
                <p:nvPr/>
              </p:nvSpPr>
              <p:spPr>
                <a:xfrm flipH="1" rot="6719468">
                  <a:off x="7207428" y="957640"/>
                  <a:ext cx="689788" cy="280494"/>
                </a:xfrm>
                <a:prstGeom prst="rect">
                  <a:avLst/>
                </a:prstGeom>
                <a:solidFill>
                  <a:srgbClr val="0049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1" name="Google Shape;781;p21"/>
              <p:cNvSpPr/>
              <p:nvPr/>
            </p:nvSpPr>
            <p:spPr>
              <a:xfrm>
                <a:off x="7063900" y="790150"/>
                <a:ext cx="442800" cy="449100"/>
              </a:xfrm>
              <a:prstGeom prst="rect">
                <a:avLst/>
              </a:prstGeom>
              <a:solidFill>
                <a:srgbClr val="0049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