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4876800" cx="4876800"/>
  <p:notesSz cx="6858000" cy="9144000"/>
  <p:embeddedFontLst>
    <p:embeddedFont>
      <p:font typeface="Orbitron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rbitron-bold.fntdata"/><Relationship Id="rId12" Type="http://schemas.openxmlformats.org/officeDocument/2006/relationships/font" Target="fonts/Orbitr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b981ebce_0_6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b981eb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3c8ce595_0_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3c8ce5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e2b5004d_0_8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e2b5004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e7eca01f_0_17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e7eca0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e7eca01f_0_4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e7eca0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5a4690e3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5a469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85a4690e3_0_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85a4690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6244" y="705967"/>
            <a:ext cx="4544400" cy="19461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240" y="2687170"/>
            <a:ext cx="4544400" cy="7515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6240" y="1048770"/>
            <a:ext cx="4544400" cy="18618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6240" y="2988776"/>
            <a:ext cx="4544400" cy="1233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240" y="2039324"/>
            <a:ext cx="4544400" cy="7983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6240" y="1092717"/>
            <a:ext cx="45444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6240" y="1092717"/>
            <a:ext cx="21333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577280" y="1092717"/>
            <a:ext cx="21333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6240" y="526791"/>
            <a:ext cx="1497600" cy="7164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6240" y="1317547"/>
            <a:ext cx="1497600" cy="3014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61467" y="426809"/>
            <a:ext cx="3396300" cy="38787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438400" y="-119"/>
            <a:ext cx="2438400" cy="48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1600" y="1169233"/>
            <a:ext cx="2157300" cy="14055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1600" y="2657730"/>
            <a:ext cx="2157300" cy="11712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634400" y="686530"/>
            <a:ext cx="2046300" cy="35034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6240" y="4011212"/>
            <a:ext cx="3199500" cy="5736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6240" y="1092717"/>
            <a:ext cx="45444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850" y="689850"/>
            <a:ext cx="3497100" cy="3497100"/>
          </a:xfrm>
          <a:prstGeom prst="ellipse">
            <a:avLst/>
          </a:prstGeom>
          <a:solidFill>
            <a:srgbClr val="000000"/>
          </a:solidFill>
          <a:ln cap="flat" cmpd="sng" w="152400">
            <a:solidFill>
              <a:srgbClr val="58C0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377396" y="-377628"/>
            <a:ext cx="5631607" cy="5631607"/>
            <a:chOff x="-377396" y="-377628"/>
            <a:chExt cx="5631607" cy="5631607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407675" y="407550"/>
              <a:ext cx="4061450" cy="4061450"/>
              <a:chOff x="407675" y="407550"/>
              <a:chExt cx="4061450" cy="406145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 rot="1348624">
              <a:off x="407715" y="407504"/>
              <a:ext cx="4061306" cy="4061306"/>
              <a:chOff x="407675" y="407550"/>
              <a:chExt cx="4061450" cy="406145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 rot="672595">
              <a:off x="407724" y="407751"/>
              <a:ext cx="4061361" cy="4061361"/>
              <a:chOff x="407675" y="407550"/>
              <a:chExt cx="4061450" cy="4061450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3"/>
            <p:cNvGrpSpPr/>
            <p:nvPr/>
          </p:nvGrpSpPr>
          <p:grpSpPr>
            <a:xfrm rot="2021213">
              <a:off x="407881" y="407648"/>
              <a:ext cx="4061054" cy="4061054"/>
              <a:chOff x="407675" y="407550"/>
              <a:chExt cx="4061450" cy="406145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58C003"/>
              </a:solidFill>
              <a:ln cap="flat" cmpd="sng" w="114300">
                <a:solidFill>
                  <a:srgbClr val="58C00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/>
          <p:nvPr/>
        </p:nvSpPr>
        <p:spPr>
          <a:xfrm>
            <a:off x="184513" y="1749775"/>
            <a:ext cx="4507800" cy="1377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76FF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0725" y="1987225"/>
            <a:ext cx="44403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500">
                <a:solidFill>
                  <a:srgbClr val="76FF05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500">
              <a:solidFill>
                <a:srgbClr val="76FF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FF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188743" y="-188740"/>
            <a:ext cx="5254289" cy="5254289"/>
            <a:chOff x="-377396" y="-377628"/>
            <a:chExt cx="5631607" cy="5631607"/>
          </a:xfrm>
        </p:grpSpPr>
        <p:sp>
          <p:nvSpPr>
            <p:cNvPr id="99" name="Google Shape;99;p14"/>
            <p:cNvSpPr/>
            <p:nvPr/>
          </p:nvSpPr>
          <p:spPr>
            <a:xfrm>
              <a:off x="689850" y="689850"/>
              <a:ext cx="3497100" cy="34971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58C0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4"/>
            <p:cNvGrpSpPr/>
            <p:nvPr/>
          </p:nvGrpSpPr>
          <p:grpSpPr>
            <a:xfrm>
              <a:off x="-377396" y="-377628"/>
              <a:ext cx="5631607" cy="5631607"/>
              <a:chOff x="-377396" y="-377628"/>
              <a:chExt cx="5631607" cy="5631607"/>
            </a:xfrm>
          </p:grpSpPr>
          <p:grpSp>
            <p:nvGrpSpPr>
              <p:cNvPr id="101" name="Google Shape;101;p14"/>
              <p:cNvGrpSpPr/>
              <p:nvPr/>
            </p:nvGrpSpPr>
            <p:grpSpPr>
              <a:xfrm>
                <a:off x="407675" y="407550"/>
                <a:ext cx="4061450" cy="4061450"/>
                <a:chOff x="407675" y="407550"/>
                <a:chExt cx="4061450" cy="4061450"/>
              </a:xfrm>
            </p:grpSpPr>
            <p:sp>
              <p:nvSpPr>
                <p:cNvPr id="102" name="Google Shape;102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" name="Google Shape;110;p14"/>
              <p:cNvGrpSpPr/>
              <p:nvPr/>
            </p:nvGrpSpPr>
            <p:grpSpPr>
              <a:xfrm rot="1348624">
                <a:off x="407715" y="407504"/>
                <a:ext cx="4061306" cy="4061306"/>
                <a:chOff x="407675" y="407550"/>
                <a:chExt cx="4061450" cy="4061450"/>
              </a:xfrm>
            </p:grpSpPr>
            <p:sp>
              <p:nvSpPr>
                <p:cNvPr id="111" name="Google Shape;111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" name="Google Shape;119;p14"/>
              <p:cNvGrpSpPr/>
              <p:nvPr/>
            </p:nvGrpSpPr>
            <p:grpSpPr>
              <a:xfrm rot="672595">
                <a:off x="407724" y="407751"/>
                <a:ext cx="4061361" cy="4061361"/>
                <a:chOff x="407675" y="407550"/>
                <a:chExt cx="4061450" cy="4061450"/>
              </a:xfrm>
            </p:grpSpPr>
            <p:sp>
              <p:nvSpPr>
                <p:cNvPr id="120" name="Google Shape;120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" name="Google Shape;128;p14"/>
              <p:cNvGrpSpPr/>
              <p:nvPr/>
            </p:nvGrpSpPr>
            <p:grpSpPr>
              <a:xfrm rot="2021213">
                <a:off x="407881" y="407648"/>
                <a:ext cx="4061054" cy="4061054"/>
                <a:chOff x="407675" y="407550"/>
                <a:chExt cx="4061450" cy="4061450"/>
              </a:xfrm>
            </p:grpSpPr>
            <p:sp>
              <p:nvSpPr>
                <p:cNvPr id="129" name="Google Shape;129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" name="Google Shape;137;p14"/>
            <p:cNvSpPr/>
            <p:nvPr/>
          </p:nvSpPr>
          <p:spPr>
            <a:xfrm>
              <a:off x="184513" y="1749775"/>
              <a:ext cx="4507800" cy="1377000"/>
            </a:xfrm>
            <a:prstGeom prst="parallelogram">
              <a:avLst>
                <a:gd fmla="val 25000" name="adj"/>
              </a:avLst>
            </a:prstGeom>
            <a:solidFill>
              <a:srgbClr val="000000"/>
            </a:solidFill>
            <a:ln cap="flat" cmpd="sng" w="152400">
              <a:solidFill>
                <a:srgbClr val="76FF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150725" y="1987225"/>
              <a:ext cx="4440300" cy="10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7100">
                  <a:solidFill>
                    <a:srgbClr val="76FF05"/>
                  </a:solidFill>
                  <a:latin typeface="Orbitron"/>
                  <a:ea typeface="Orbitron"/>
                  <a:cs typeface="Orbitron"/>
                  <a:sym typeface="Orbitron"/>
                </a:rPr>
                <a:t>99484</a:t>
              </a:r>
              <a:endParaRPr sz="7100">
                <a:solidFill>
                  <a:srgbClr val="76FF0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FF03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806997" y="807217"/>
            <a:ext cx="3262794" cy="3262794"/>
          </a:xfrm>
          <a:prstGeom prst="ellipse">
            <a:avLst/>
          </a:prstGeom>
          <a:solidFill>
            <a:srgbClr val="000000"/>
          </a:solidFill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-188743" y="-188740"/>
            <a:ext cx="5254289" cy="5254289"/>
            <a:chOff x="-377396" y="-377628"/>
            <a:chExt cx="5631607" cy="5631607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407675" y="407550"/>
              <a:ext cx="4061450" cy="4061450"/>
              <a:chOff x="407675" y="407550"/>
              <a:chExt cx="4061450" cy="406145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 rot="1348624">
              <a:off x="407715" y="407504"/>
              <a:ext cx="4061306" cy="4061306"/>
              <a:chOff x="407675" y="407550"/>
              <a:chExt cx="4061450" cy="406145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 rot="672595">
              <a:off x="407724" y="407751"/>
              <a:ext cx="4061361" cy="4061361"/>
              <a:chOff x="407675" y="407550"/>
              <a:chExt cx="4061450" cy="4061450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5"/>
            <p:cNvGrpSpPr/>
            <p:nvPr/>
          </p:nvGrpSpPr>
          <p:grpSpPr>
            <a:xfrm rot="2021213">
              <a:off x="407881" y="407648"/>
              <a:ext cx="4061054" cy="4061054"/>
              <a:chOff x="407675" y="407550"/>
              <a:chExt cx="4061450" cy="4061450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FFFFFF"/>
              </a:solidFill>
              <a:ln cap="flat" cmpd="sng" w="1143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" name="Google Shape;181;p15"/>
          <p:cNvSpPr/>
          <p:nvPr/>
        </p:nvSpPr>
        <p:spPr>
          <a:xfrm>
            <a:off x="335517" y="1796127"/>
            <a:ext cx="4205777" cy="1284741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303993" y="2017667"/>
            <a:ext cx="4142800" cy="1014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1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2593" r="41154" t="0"/>
          <a:stretch/>
        </p:blipFill>
        <p:spPr>
          <a:xfrm>
            <a:off x="0" y="-62925"/>
            <a:ext cx="4876800" cy="50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7"/>
          <p:cNvGrpSpPr/>
          <p:nvPr/>
        </p:nvGrpSpPr>
        <p:grpSpPr>
          <a:xfrm>
            <a:off x="-188739" y="-188747"/>
            <a:ext cx="5254289" cy="5254289"/>
            <a:chOff x="-377396" y="-377628"/>
            <a:chExt cx="5631607" cy="5631607"/>
          </a:xfrm>
        </p:grpSpPr>
        <p:sp>
          <p:nvSpPr>
            <p:cNvPr id="194" name="Google Shape;194;p17"/>
            <p:cNvSpPr/>
            <p:nvPr/>
          </p:nvSpPr>
          <p:spPr>
            <a:xfrm>
              <a:off x="689850" y="689850"/>
              <a:ext cx="3497100" cy="34971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7"/>
            <p:cNvGrpSpPr/>
            <p:nvPr/>
          </p:nvGrpSpPr>
          <p:grpSpPr>
            <a:xfrm>
              <a:off x="407675" y="407550"/>
              <a:ext cx="4061450" cy="4061450"/>
              <a:chOff x="407675" y="407550"/>
              <a:chExt cx="4061450" cy="4061450"/>
            </a:xfrm>
          </p:grpSpPr>
          <p:sp>
            <p:nvSpPr>
              <p:cNvPr id="196" name="Google Shape;196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7"/>
            <p:cNvGrpSpPr/>
            <p:nvPr/>
          </p:nvGrpSpPr>
          <p:grpSpPr>
            <a:xfrm rot="1348624">
              <a:off x="407715" y="407504"/>
              <a:ext cx="4061306" cy="4061306"/>
              <a:chOff x="407675" y="407550"/>
              <a:chExt cx="4061450" cy="4061450"/>
            </a:xfrm>
          </p:grpSpPr>
          <p:sp>
            <p:nvSpPr>
              <p:cNvPr id="205" name="Google Shape;205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672595">
              <a:off x="407724" y="407751"/>
              <a:ext cx="4061361" cy="4061361"/>
              <a:chOff x="407675" y="407550"/>
              <a:chExt cx="4061450" cy="406145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 rot="2021213">
              <a:off x="407881" y="407648"/>
              <a:ext cx="4061054" cy="4061054"/>
              <a:chOff x="407675" y="407550"/>
              <a:chExt cx="4061450" cy="406145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17"/>
            <p:cNvSpPr/>
            <p:nvPr/>
          </p:nvSpPr>
          <p:spPr>
            <a:xfrm>
              <a:off x="184513" y="1749775"/>
              <a:ext cx="4507800" cy="1377000"/>
            </a:xfrm>
            <a:prstGeom prst="parallelogram">
              <a:avLst>
                <a:gd fmla="val 25000" name="adj"/>
              </a:avLst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150725" y="1987225"/>
              <a:ext cx="4440300" cy="10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7100">
                  <a:solidFill>
                    <a:srgbClr val="00C1D6"/>
                  </a:solidFill>
                  <a:latin typeface="Orbitron"/>
                  <a:ea typeface="Orbitron"/>
                  <a:cs typeface="Orbitron"/>
                  <a:sym typeface="Orbitron"/>
                </a:rPr>
                <a:t>99484</a:t>
              </a:r>
              <a:endParaRPr sz="7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/>
          <p:nvPr/>
        </p:nvSpPr>
        <p:spPr>
          <a:xfrm>
            <a:off x="807002" y="807210"/>
            <a:ext cx="3262794" cy="3262794"/>
          </a:xfrm>
          <a:prstGeom prst="ellipse">
            <a:avLst/>
          </a:prstGeom>
          <a:solidFill>
            <a:srgbClr val="000000"/>
          </a:solidFill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-188739" y="-188747"/>
            <a:ext cx="5254289" cy="5254289"/>
            <a:chOff x="-188739" y="-188747"/>
            <a:chExt cx="5254289" cy="5254289"/>
          </a:xfrm>
        </p:grpSpPr>
        <p:grpSp>
          <p:nvGrpSpPr>
            <p:cNvPr id="239" name="Google Shape;239;p18"/>
            <p:cNvGrpSpPr/>
            <p:nvPr/>
          </p:nvGrpSpPr>
          <p:grpSpPr>
            <a:xfrm>
              <a:off x="543732" y="543824"/>
              <a:ext cx="3789333" cy="3789333"/>
              <a:chOff x="407675" y="407550"/>
              <a:chExt cx="4061450" cy="4061450"/>
            </a:xfrm>
          </p:grpSpPr>
          <p:sp>
            <p:nvSpPr>
              <p:cNvPr id="240" name="Google Shape;240;p18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18"/>
            <p:cNvGrpSpPr/>
            <p:nvPr/>
          </p:nvGrpSpPr>
          <p:grpSpPr>
            <a:xfrm rot="1348624">
              <a:off x="543769" y="543781"/>
              <a:ext cx="3789199" cy="3789199"/>
              <a:chOff x="407675" y="407550"/>
              <a:chExt cx="4061450" cy="4061450"/>
            </a:xfrm>
          </p:grpSpPr>
          <p:sp>
            <p:nvSpPr>
              <p:cNvPr id="249" name="Google Shape;249;p18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 rot="672595">
              <a:off x="543778" y="544012"/>
              <a:ext cx="3789250" cy="3789250"/>
              <a:chOff x="407675" y="407550"/>
              <a:chExt cx="4061450" cy="4061450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8"/>
            <p:cNvGrpSpPr/>
            <p:nvPr/>
          </p:nvGrpSpPr>
          <p:grpSpPr>
            <a:xfrm rot="2021213">
              <a:off x="543924" y="543916"/>
              <a:ext cx="3788964" cy="3788964"/>
              <a:chOff x="407675" y="407550"/>
              <a:chExt cx="4061450" cy="4061450"/>
            </a:xfrm>
          </p:grpSpPr>
          <p:sp>
            <p:nvSpPr>
              <p:cNvPr id="267" name="Google Shape;267;p18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18"/>
          <p:cNvSpPr/>
          <p:nvPr/>
        </p:nvSpPr>
        <p:spPr>
          <a:xfrm>
            <a:off x="335522" y="1796120"/>
            <a:ext cx="4205777" cy="1284741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03998" y="2017661"/>
            <a:ext cx="4142800" cy="1014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1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