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rbitron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rbitron-bold.fntdata"/><Relationship Id="rId12" Type="http://schemas.openxmlformats.org/officeDocument/2006/relationships/font" Target="fonts/Orbitr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2a7cd95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2a7cd95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b302bb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b302bb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302bb5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302bb5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302bb5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302bb5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2a7cd95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2a7cd95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302bb5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302bb5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 KNIGHTS ROBOTICS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 KNIGHTS ROBOTICS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142975" y="2199475"/>
            <a:ext cx="132300" cy="530100"/>
          </a:xfrm>
          <a:prstGeom prst="parallelogram">
            <a:avLst>
              <a:gd fmla="val 121805" name="adj"/>
            </a:avLst>
          </a:prstGeom>
          <a:noFill/>
          <a:ln cap="flat" cmpd="sng" w="381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Orbitron"/>
                <a:ea typeface="Orbitron"/>
                <a:cs typeface="Orbitron"/>
                <a:sym typeface="Orbitron"/>
              </a:rPr>
              <a:t>).ii_.</a:t>
            </a: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2018-2019 SEASON 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266125" y="2199475"/>
            <a:ext cx="132300" cy="530100"/>
          </a:xfrm>
          <a:prstGeom prst="parallelogram">
            <a:avLst>
              <a:gd fmla="val 121805" name="adj"/>
            </a:avLst>
          </a:prstGeom>
          <a:noFill/>
          <a:ln cap="flat" cmpd="sng" w="381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576450" y="1894375"/>
            <a:ext cx="567600" cy="11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Orbitron"/>
                <a:ea typeface="Orbitron"/>
                <a:cs typeface="Orbitron"/>
                <a:sym typeface="Orbitron"/>
              </a:rPr>
              <a:t>).ii_.</a:t>
            </a: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2018-2019 SEASON 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576450" y="1894375"/>
            <a:ext cx="567600" cy="11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Orbitron"/>
                <a:ea typeface="Orbitron"/>
                <a:cs typeface="Orbitron"/>
                <a:sym typeface="Orbitron"/>
              </a:rPr>
              <a:t>).ii_.</a:t>
            </a: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TURNING POINT REVEAL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7501525" y="2199475"/>
            <a:ext cx="132300" cy="530100"/>
          </a:xfrm>
          <a:prstGeom prst="parallelogram">
            <a:avLst>
              <a:gd fmla="val 121805" name="adj"/>
            </a:avLst>
          </a:prstGeom>
          <a:noFill/>
          <a:ln cap="flat" cmpd="sng" w="381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576450" y="1894375"/>
            <a:ext cx="567600" cy="11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1971300"/>
            <a:ext cx="9144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Orbitron"/>
                <a:ea typeface="Orbitron"/>
                <a:cs typeface="Orbitron"/>
                <a:sym typeface="Orbitron"/>
              </a:rPr>
              <a:t>).ii_.</a:t>
            </a:r>
            <a:r>
              <a:rPr b="1" i="1" lang="en" sz="36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TURNING POINT REVEAL</a:t>
            </a:r>
            <a:endParaRPr b="1" i="1" sz="36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C1D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8576450" y="1894375"/>
            <a:ext cx="567600" cy="11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