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4873750" cx="8659375"/>
  <p:notesSz cx="6858000" cy="9144000"/>
  <p:embeddedFontLst>
    <p:embeddedFont>
      <p:font typeface="Orbitron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rbitro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Orbitr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3227" y="685800"/>
            <a:ext cx="6092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f215bb1f_1_309:notes"/>
          <p:cNvSpPr/>
          <p:nvPr>
            <p:ph idx="2" type="sldImg"/>
          </p:nvPr>
        </p:nvSpPr>
        <p:spPr>
          <a:xfrm>
            <a:off x="383227" y="685800"/>
            <a:ext cx="6092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f215bb1f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f215bb1f_1_316:notes"/>
          <p:cNvSpPr/>
          <p:nvPr>
            <p:ph idx="2" type="sldImg"/>
          </p:nvPr>
        </p:nvSpPr>
        <p:spPr>
          <a:xfrm>
            <a:off x="383100" y="685800"/>
            <a:ext cx="609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f215bb1f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f215bb1f_1_420:notes"/>
          <p:cNvSpPr/>
          <p:nvPr>
            <p:ph idx="2" type="sldImg"/>
          </p:nvPr>
        </p:nvSpPr>
        <p:spPr>
          <a:xfrm>
            <a:off x="383227" y="685800"/>
            <a:ext cx="6092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f215bb1f_1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95188" y="705526"/>
            <a:ext cx="8069100" cy="19449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5180" y="2685490"/>
            <a:ext cx="8069100" cy="7512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95180" y="1048114"/>
            <a:ext cx="8069100" cy="18606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95180" y="2986907"/>
            <a:ext cx="8069100" cy="1232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95180" y="2038049"/>
            <a:ext cx="8069100" cy="7977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95180" y="421686"/>
            <a:ext cx="8069100" cy="5427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95180" y="1092034"/>
            <a:ext cx="8069100" cy="32373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95180" y="421686"/>
            <a:ext cx="8069100" cy="5427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95180" y="1092034"/>
            <a:ext cx="3787800" cy="32373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576287" y="1092034"/>
            <a:ext cx="3787800" cy="32373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95180" y="421686"/>
            <a:ext cx="8069100" cy="5427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95180" y="526462"/>
            <a:ext cx="2659200" cy="7161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95180" y="1316723"/>
            <a:ext cx="2659200" cy="30126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64267" y="426542"/>
            <a:ext cx="6030600" cy="38763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329688" y="-118"/>
            <a:ext cx="4329600" cy="487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1400" lIns="61400" spcFirstLastPara="1" rIns="61400" wrap="square" tIns="6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51429" y="1168501"/>
            <a:ext cx="3830700" cy="14046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51429" y="2656068"/>
            <a:ext cx="3830700" cy="11703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677710" y="686101"/>
            <a:ext cx="3633600" cy="35013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95180" y="4008703"/>
            <a:ext cx="5681100" cy="5733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5180" y="421686"/>
            <a:ext cx="8069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5180" y="1092034"/>
            <a:ext cx="8069100" cy="3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23424" y="4418655"/>
            <a:ext cx="519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1400" lIns="61400" spcFirstLastPara="1" rIns="61400" wrap="square" tIns="6140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00900" y="-190237"/>
            <a:ext cx="5254200" cy="525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889850" y="-1889841"/>
            <a:ext cx="4877000" cy="8656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4"/>
          <p:cNvGrpSpPr/>
          <p:nvPr/>
        </p:nvGrpSpPr>
        <p:grpSpPr>
          <a:xfrm rot="-5400000">
            <a:off x="3076644" y="160999"/>
            <a:ext cx="4592256" cy="4594883"/>
            <a:chOff x="-188534" y="-188746"/>
            <a:chExt cx="5254298" cy="5254298"/>
          </a:xfrm>
        </p:grpSpPr>
        <p:sp>
          <p:nvSpPr>
            <p:cNvPr id="61" name="Google Shape;61;p14"/>
            <p:cNvSpPr/>
            <p:nvPr/>
          </p:nvSpPr>
          <p:spPr>
            <a:xfrm>
              <a:off x="807002" y="807210"/>
              <a:ext cx="3262800" cy="32628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14"/>
            <p:cNvGrpSpPr/>
            <p:nvPr/>
          </p:nvGrpSpPr>
          <p:grpSpPr>
            <a:xfrm>
              <a:off x="-188534" y="-188746"/>
              <a:ext cx="5254298" cy="5254298"/>
              <a:chOff x="-188534" y="-188746"/>
              <a:chExt cx="5254298" cy="5254298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543732" y="543824"/>
                <a:ext cx="3789333" cy="3789333"/>
                <a:chOff x="407675" y="407550"/>
                <a:chExt cx="4061450" cy="4061450"/>
              </a:xfrm>
            </p:grpSpPr>
            <p:sp>
              <p:nvSpPr>
                <p:cNvPr id="64" name="Google Shape;64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" name="Google Shape;72;p14"/>
              <p:cNvGrpSpPr/>
              <p:nvPr/>
            </p:nvGrpSpPr>
            <p:grpSpPr>
              <a:xfrm rot="1348660">
                <a:off x="543729" y="543809"/>
                <a:ext cx="3789251" cy="3789251"/>
                <a:chOff x="407675" y="407550"/>
                <a:chExt cx="4061450" cy="4061450"/>
              </a:xfrm>
            </p:grpSpPr>
            <p:sp>
              <p:nvSpPr>
                <p:cNvPr id="73" name="Google Shape;73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" name="Google Shape;81;p14"/>
              <p:cNvGrpSpPr/>
              <p:nvPr/>
            </p:nvGrpSpPr>
            <p:grpSpPr>
              <a:xfrm rot="672671">
                <a:off x="543717" y="544072"/>
                <a:ext cx="3789350" cy="3789350"/>
                <a:chOff x="407675" y="407550"/>
                <a:chExt cx="4061450" cy="406145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" name="Google Shape;90;p14"/>
              <p:cNvGrpSpPr/>
              <p:nvPr/>
            </p:nvGrpSpPr>
            <p:grpSpPr>
              <a:xfrm rot="2020995">
                <a:off x="544106" y="543894"/>
                <a:ext cx="3789018" cy="3789018"/>
                <a:chOff x="407675" y="407550"/>
                <a:chExt cx="4061450" cy="4061450"/>
              </a:xfrm>
            </p:grpSpPr>
            <p:sp>
              <p:nvSpPr>
                <p:cNvPr id="91" name="Google Shape;91;p14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4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4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4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4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4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4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4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FFFFFF"/>
                </a:solidFill>
                <a:ln cap="flat" cmpd="sng" w="1143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9" name="Google Shape;99;p14"/>
          <p:cNvSpPr/>
          <p:nvPr/>
        </p:nvSpPr>
        <p:spPr>
          <a:xfrm rot="-5400000">
            <a:off x="3535104" y="1878121"/>
            <a:ext cx="3675600" cy="11235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-5400000">
            <a:off x="3535104" y="1878121"/>
            <a:ext cx="3675600" cy="1123500"/>
          </a:xfrm>
          <a:prstGeom prst="parallelogram">
            <a:avLst>
              <a:gd fmla="val 25000" name="adj"/>
            </a:avLst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-5400000">
            <a:off x="3037937" y="2163941"/>
            <a:ext cx="3583800" cy="1914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flipH="1" rot="-9960388">
            <a:off x="4881245" y="688595"/>
            <a:ext cx="1171156" cy="191361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-5400000">
            <a:off x="4205923" y="2586267"/>
            <a:ext cx="3427200" cy="1914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flipH="1" rot="-9960587">
            <a:off x="4689679" y="4022956"/>
            <a:ext cx="1177632" cy="191361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 rot="-5400000">
            <a:off x="3638398" y="2051022"/>
            <a:ext cx="36207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99484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 rot="-5400000">
            <a:off x="4915555" y="3282924"/>
            <a:ext cx="810600" cy="7266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-5400000">
            <a:off x="4915555" y="2630732"/>
            <a:ext cx="810600" cy="7266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4940448" y="2045390"/>
            <a:ext cx="760800" cy="7266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-5400000">
            <a:off x="4940455" y="1435072"/>
            <a:ext cx="760800" cy="7266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rot="-5400000">
            <a:off x="4915555" y="807838"/>
            <a:ext cx="810600" cy="7266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08"/>
            <a:ext cx="8659375" cy="4868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4572025" y="0"/>
            <a:ext cx="1113900" cy="4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165375" y="4374850"/>
            <a:ext cx="1113900" cy="4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0" y="837050"/>
            <a:ext cx="1113900" cy="4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