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4876800" cx="4876800"/>
  <p:notesSz cx="6858000" cy="9144000"/>
  <p:embeddedFontLst>
    <p:embeddedFont>
      <p:font typeface="Orbitron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rbitron-bold.fntdata"/><Relationship Id="rId6" Type="http://schemas.openxmlformats.org/officeDocument/2006/relationships/slide" Target="slides/slide2.xml"/><Relationship Id="rId18" Type="http://schemas.openxmlformats.org/officeDocument/2006/relationships/font" Target="fonts/Orbitro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e7eca01f_0_17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e7eca01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922aaa0d9_0_5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922aaa0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85a4690fa_0_27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85a4690f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922aaa0d9_0_15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922aaa0d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922aaa0d9_0_59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922aaa0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e7eca01f_0_4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e7eca01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22aaa0d9_0_63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22aaa0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3c8ce595_0_1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3c8ce5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5a4690e3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5a469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5a4690fa_0_14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5a4690f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85a4690fa_0_84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85a4690f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85a4690fa_0_12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85a4690f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922aaa0d9_0_0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922aaa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6244" y="705967"/>
            <a:ext cx="4544400" cy="19461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6240" y="2687170"/>
            <a:ext cx="4544400" cy="7515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66240" y="1048770"/>
            <a:ext cx="4544400" cy="18618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66240" y="2988776"/>
            <a:ext cx="4544400" cy="12333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240" y="2039324"/>
            <a:ext cx="4544400" cy="7983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66240" y="421950"/>
            <a:ext cx="4544400" cy="5430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66240" y="1092717"/>
            <a:ext cx="4544400" cy="3239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66240" y="421950"/>
            <a:ext cx="4544400" cy="5430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66240" y="1092717"/>
            <a:ext cx="2133300" cy="3239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577280" y="1092717"/>
            <a:ext cx="2133300" cy="3239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6240" y="421950"/>
            <a:ext cx="4544400" cy="5430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66240" y="526791"/>
            <a:ext cx="1497600" cy="7164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66240" y="1317547"/>
            <a:ext cx="1497600" cy="30144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11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11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11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1100"/>
              </a:spcBef>
              <a:spcAft>
                <a:spcPts val="11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61467" y="426809"/>
            <a:ext cx="3396300" cy="38787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438400" y="-119"/>
            <a:ext cx="2438400" cy="487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1400" lIns="61400" spcFirstLastPara="1" rIns="61400" wrap="square" tIns="6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1600" y="1169233"/>
            <a:ext cx="2157300" cy="1405500"/>
          </a:xfrm>
          <a:prstGeom prst="rect">
            <a:avLst/>
          </a:prstGeom>
        </p:spPr>
        <p:txBody>
          <a:bodyPr anchorCtr="0" anchor="b" bIns="61400" lIns="61400" spcFirstLastPara="1" rIns="61400" wrap="square" tIns="61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1600" y="2657730"/>
            <a:ext cx="2157300" cy="1171200"/>
          </a:xfrm>
          <a:prstGeom prst="rect">
            <a:avLst/>
          </a:prstGeom>
        </p:spPr>
        <p:txBody>
          <a:bodyPr anchorCtr="0" anchor="t" bIns="61400" lIns="61400" spcFirstLastPara="1" rIns="61400" wrap="square" tIns="6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634400" y="686530"/>
            <a:ext cx="2046300" cy="35034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285750" lvl="1" marL="9144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11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11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11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1100"/>
              </a:spcBef>
              <a:spcAft>
                <a:spcPts val="11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66240" y="4011212"/>
            <a:ext cx="3199500" cy="5736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</p:spPr>
        <p:txBody>
          <a:bodyPr anchorCtr="0" anchor="ctr" bIns="61400" lIns="61400" spcFirstLastPara="1" rIns="61400" wrap="square" tIns="61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6240" y="421950"/>
            <a:ext cx="45444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1400" lIns="61400" spcFirstLastPara="1" rIns="61400" wrap="square" tIns="61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6240" y="1092717"/>
            <a:ext cx="45444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1400" lIns="61400" spcFirstLastPara="1" rIns="61400" wrap="square" tIns="61400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 sz="900">
                <a:solidFill>
                  <a:schemeClr val="dk2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 sz="900">
                <a:solidFill>
                  <a:schemeClr val="dk2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18644" y="4421420"/>
            <a:ext cx="292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1400" lIns="61400" spcFirstLastPara="1" rIns="61400" wrap="square" tIns="6140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593" r="41154" t="0"/>
          <a:stretch/>
        </p:blipFill>
        <p:spPr>
          <a:xfrm>
            <a:off x="0" y="-62925"/>
            <a:ext cx="4876800" cy="50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2"/>
          <p:cNvPicPr preferRelativeResize="0"/>
          <p:nvPr/>
        </p:nvPicPr>
        <p:blipFill rotWithShape="1">
          <a:blip r:embed="rId3">
            <a:alphaModFix/>
          </a:blip>
          <a:srcRect b="0" l="2593" r="41154" t="0"/>
          <a:stretch/>
        </p:blipFill>
        <p:spPr>
          <a:xfrm>
            <a:off x="0" y="-62925"/>
            <a:ext cx="4876800" cy="50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1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4"/>
          <p:cNvGrpSpPr/>
          <p:nvPr/>
        </p:nvGrpSpPr>
        <p:grpSpPr>
          <a:xfrm>
            <a:off x="-188534" y="-188746"/>
            <a:ext cx="5254298" cy="5254298"/>
            <a:chOff x="-188534" y="-188746"/>
            <a:chExt cx="5254298" cy="5254298"/>
          </a:xfrm>
        </p:grpSpPr>
        <p:sp>
          <p:nvSpPr>
            <p:cNvPr id="405" name="Google Shape;405;p24"/>
            <p:cNvSpPr/>
            <p:nvPr/>
          </p:nvSpPr>
          <p:spPr>
            <a:xfrm>
              <a:off x="807002" y="807210"/>
              <a:ext cx="3262800" cy="32628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33A2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24"/>
            <p:cNvGrpSpPr/>
            <p:nvPr/>
          </p:nvGrpSpPr>
          <p:grpSpPr>
            <a:xfrm>
              <a:off x="543732" y="543824"/>
              <a:ext cx="3789333" cy="3789333"/>
              <a:chOff x="407675" y="407550"/>
              <a:chExt cx="4061450" cy="4061450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" name="Google Shape;415;p24"/>
            <p:cNvGrpSpPr/>
            <p:nvPr/>
          </p:nvGrpSpPr>
          <p:grpSpPr>
            <a:xfrm rot="1348660">
              <a:off x="543729" y="543809"/>
              <a:ext cx="3789251" cy="3789251"/>
              <a:chOff x="407675" y="407550"/>
              <a:chExt cx="4061450" cy="4061450"/>
            </a:xfrm>
          </p:grpSpPr>
          <p:sp>
            <p:nvSpPr>
              <p:cNvPr id="416" name="Google Shape;416;p24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4" name="Google Shape;424;p24"/>
            <p:cNvGrpSpPr/>
            <p:nvPr/>
          </p:nvGrpSpPr>
          <p:grpSpPr>
            <a:xfrm rot="672671">
              <a:off x="543717" y="544072"/>
              <a:ext cx="3789350" cy="3789350"/>
              <a:chOff x="407675" y="407550"/>
              <a:chExt cx="4061450" cy="4061450"/>
            </a:xfrm>
          </p:grpSpPr>
          <p:sp>
            <p:nvSpPr>
              <p:cNvPr id="425" name="Google Shape;425;p24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24"/>
            <p:cNvGrpSpPr/>
            <p:nvPr/>
          </p:nvGrpSpPr>
          <p:grpSpPr>
            <a:xfrm rot="2020995">
              <a:off x="544106" y="543894"/>
              <a:ext cx="3789018" cy="3789018"/>
              <a:chOff x="407675" y="407550"/>
              <a:chExt cx="4061450" cy="4061450"/>
            </a:xfrm>
          </p:grpSpPr>
          <p:sp>
            <p:nvSpPr>
              <p:cNvPr id="434" name="Google Shape;434;p24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5"/>
          <p:cNvGrpSpPr/>
          <p:nvPr/>
        </p:nvGrpSpPr>
        <p:grpSpPr>
          <a:xfrm>
            <a:off x="-188534" y="-188746"/>
            <a:ext cx="5254298" cy="5254298"/>
            <a:chOff x="-188534" y="-188746"/>
            <a:chExt cx="5254298" cy="5254298"/>
          </a:xfrm>
        </p:grpSpPr>
        <p:sp>
          <p:nvSpPr>
            <p:cNvPr id="447" name="Google Shape;447;p25"/>
            <p:cNvSpPr/>
            <p:nvPr/>
          </p:nvSpPr>
          <p:spPr>
            <a:xfrm>
              <a:off x="807002" y="807210"/>
              <a:ext cx="3262800" cy="32628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33A2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25"/>
            <p:cNvGrpSpPr/>
            <p:nvPr/>
          </p:nvGrpSpPr>
          <p:grpSpPr>
            <a:xfrm>
              <a:off x="543732" y="543824"/>
              <a:ext cx="3789333" cy="3789333"/>
              <a:chOff x="407675" y="407550"/>
              <a:chExt cx="4061450" cy="4061450"/>
            </a:xfrm>
          </p:grpSpPr>
          <p:sp>
            <p:nvSpPr>
              <p:cNvPr id="449" name="Google Shape;449;p2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25"/>
            <p:cNvGrpSpPr/>
            <p:nvPr/>
          </p:nvGrpSpPr>
          <p:grpSpPr>
            <a:xfrm rot="1348660">
              <a:off x="543729" y="543809"/>
              <a:ext cx="3789251" cy="3789251"/>
              <a:chOff x="407675" y="407550"/>
              <a:chExt cx="4061450" cy="406145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5"/>
            <p:cNvGrpSpPr/>
            <p:nvPr/>
          </p:nvGrpSpPr>
          <p:grpSpPr>
            <a:xfrm rot="672671">
              <a:off x="543717" y="544072"/>
              <a:ext cx="3789350" cy="3789350"/>
              <a:chOff x="407675" y="407550"/>
              <a:chExt cx="4061450" cy="4061450"/>
            </a:xfrm>
          </p:grpSpPr>
          <p:sp>
            <p:nvSpPr>
              <p:cNvPr id="467" name="Google Shape;467;p2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5"/>
            <p:cNvGrpSpPr/>
            <p:nvPr/>
          </p:nvGrpSpPr>
          <p:grpSpPr>
            <a:xfrm rot="2020995">
              <a:off x="544106" y="543894"/>
              <a:ext cx="3789018" cy="3789018"/>
              <a:chOff x="407675" y="407550"/>
              <a:chExt cx="4061450" cy="4061450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33A2FB"/>
              </a:solidFill>
              <a:ln cap="flat" cmpd="sng" w="114300">
                <a:solidFill>
                  <a:srgbClr val="33A2F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25"/>
          <p:cNvSpPr/>
          <p:nvPr/>
        </p:nvSpPr>
        <p:spPr>
          <a:xfrm>
            <a:off x="0" y="1718225"/>
            <a:ext cx="4876800" cy="14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-75" y="1707700"/>
            <a:ext cx="4876800" cy="1662900"/>
          </a:xfrm>
          <a:prstGeom prst="rect">
            <a:avLst/>
          </a:prstGeom>
          <a:solidFill>
            <a:srgbClr val="33A2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-188739" y="-188747"/>
            <a:ext cx="5254289" cy="5254289"/>
            <a:chOff x="-377396" y="-377628"/>
            <a:chExt cx="5631607" cy="5631607"/>
          </a:xfrm>
        </p:grpSpPr>
        <p:sp>
          <p:nvSpPr>
            <p:cNvPr id="61" name="Google Shape;61;p14"/>
            <p:cNvSpPr/>
            <p:nvPr/>
          </p:nvSpPr>
          <p:spPr>
            <a:xfrm>
              <a:off x="689850" y="689850"/>
              <a:ext cx="3497100" cy="34971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00C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14"/>
            <p:cNvGrpSpPr/>
            <p:nvPr/>
          </p:nvGrpSpPr>
          <p:grpSpPr>
            <a:xfrm>
              <a:off x="407675" y="407550"/>
              <a:ext cx="4061450" cy="4061450"/>
              <a:chOff x="407675" y="407550"/>
              <a:chExt cx="4061450" cy="4061450"/>
            </a:xfrm>
          </p:grpSpPr>
          <p:sp>
            <p:nvSpPr>
              <p:cNvPr id="63" name="Google Shape;63;p14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14"/>
            <p:cNvGrpSpPr/>
            <p:nvPr/>
          </p:nvGrpSpPr>
          <p:grpSpPr>
            <a:xfrm rot="1348624">
              <a:off x="407715" y="407504"/>
              <a:ext cx="4061306" cy="4061306"/>
              <a:chOff x="407675" y="407550"/>
              <a:chExt cx="4061450" cy="4061450"/>
            </a:xfrm>
          </p:grpSpPr>
          <p:sp>
            <p:nvSpPr>
              <p:cNvPr id="72" name="Google Shape;72;p14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 rot="672595">
              <a:off x="407724" y="407751"/>
              <a:ext cx="4061361" cy="4061361"/>
              <a:chOff x="407675" y="407550"/>
              <a:chExt cx="4061450" cy="406145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14"/>
            <p:cNvGrpSpPr/>
            <p:nvPr/>
          </p:nvGrpSpPr>
          <p:grpSpPr>
            <a:xfrm rot="2021213">
              <a:off x="407881" y="407648"/>
              <a:ext cx="4061054" cy="4061054"/>
              <a:chOff x="407675" y="407550"/>
              <a:chExt cx="4061450" cy="4061450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4"/>
            <p:cNvSpPr/>
            <p:nvPr/>
          </p:nvSpPr>
          <p:spPr>
            <a:xfrm>
              <a:off x="184513" y="1749775"/>
              <a:ext cx="4507800" cy="1377000"/>
            </a:xfrm>
            <a:prstGeom prst="parallelogram">
              <a:avLst>
                <a:gd fmla="val 25000" name="adj"/>
              </a:avLst>
            </a:prstGeom>
            <a:solidFill>
              <a:srgbClr val="000000"/>
            </a:solidFill>
            <a:ln cap="flat" cmpd="sng" w="152400">
              <a:solidFill>
                <a:srgbClr val="00C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150725" y="1987225"/>
              <a:ext cx="4440300" cy="10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7100">
                  <a:solidFill>
                    <a:srgbClr val="00C1D6"/>
                  </a:solidFill>
                  <a:latin typeface="Orbitron"/>
                  <a:ea typeface="Orbitron"/>
                  <a:cs typeface="Orbitron"/>
                  <a:sym typeface="Orbitron"/>
                </a:rPr>
                <a:t>99484</a:t>
              </a:r>
              <a:endParaRPr sz="7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5"/>
          <p:cNvGrpSpPr/>
          <p:nvPr/>
        </p:nvGrpSpPr>
        <p:grpSpPr>
          <a:xfrm>
            <a:off x="-188739" y="-188747"/>
            <a:ext cx="5254289" cy="5254289"/>
            <a:chOff x="-377396" y="-377628"/>
            <a:chExt cx="5631607" cy="5631607"/>
          </a:xfrm>
        </p:grpSpPr>
        <p:sp>
          <p:nvSpPr>
            <p:cNvPr id="105" name="Google Shape;105;p15"/>
            <p:cNvSpPr/>
            <p:nvPr/>
          </p:nvSpPr>
          <p:spPr>
            <a:xfrm>
              <a:off x="689850" y="689850"/>
              <a:ext cx="3497100" cy="34971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00C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5"/>
            <p:cNvGrpSpPr/>
            <p:nvPr/>
          </p:nvGrpSpPr>
          <p:grpSpPr>
            <a:xfrm>
              <a:off x="407675" y="407550"/>
              <a:ext cx="4061450" cy="4061450"/>
              <a:chOff x="407675" y="407550"/>
              <a:chExt cx="4061450" cy="4061450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 rot="1348624">
              <a:off x="407715" y="407504"/>
              <a:ext cx="4061306" cy="4061306"/>
              <a:chOff x="407675" y="407550"/>
              <a:chExt cx="4061450" cy="406145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15"/>
            <p:cNvGrpSpPr/>
            <p:nvPr/>
          </p:nvGrpSpPr>
          <p:grpSpPr>
            <a:xfrm rot="672595">
              <a:off x="407724" y="407751"/>
              <a:ext cx="4061361" cy="4061361"/>
              <a:chOff x="407675" y="407550"/>
              <a:chExt cx="4061450" cy="4061450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15"/>
            <p:cNvGrpSpPr/>
            <p:nvPr/>
          </p:nvGrpSpPr>
          <p:grpSpPr>
            <a:xfrm rot="2021213">
              <a:off x="407881" y="407648"/>
              <a:ext cx="4061054" cy="4061054"/>
              <a:chOff x="407675" y="407550"/>
              <a:chExt cx="4061450" cy="4061450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6"/>
          <p:cNvGrpSpPr/>
          <p:nvPr/>
        </p:nvGrpSpPr>
        <p:grpSpPr>
          <a:xfrm>
            <a:off x="-188743" y="-188740"/>
            <a:ext cx="5254289" cy="5254289"/>
            <a:chOff x="-377396" y="-377628"/>
            <a:chExt cx="5631607" cy="5631607"/>
          </a:xfrm>
        </p:grpSpPr>
        <p:sp>
          <p:nvSpPr>
            <p:cNvPr id="147" name="Google Shape;147;p16"/>
            <p:cNvSpPr/>
            <p:nvPr/>
          </p:nvSpPr>
          <p:spPr>
            <a:xfrm>
              <a:off x="689850" y="689850"/>
              <a:ext cx="3497100" cy="34971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58C00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6"/>
            <p:cNvGrpSpPr/>
            <p:nvPr/>
          </p:nvGrpSpPr>
          <p:grpSpPr>
            <a:xfrm>
              <a:off x="-377396" y="-377628"/>
              <a:ext cx="5631607" cy="5631607"/>
              <a:chOff x="-377396" y="-377628"/>
              <a:chExt cx="5631607" cy="5631607"/>
            </a:xfrm>
          </p:grpSpPr>
          <p:grpSp>
            <p:nvGrpSpPr>
              <p:cNvPr id="149" name="Google Shape;149;p16"/>
              <p:cNvGrpSpPr/>
              <p:nvPr/>
            </p:nvGrpSpPr>
            <p:grpSpPr>
              <a:xfrm>
                <a:off x="407675" y="407550"/>
                <a:ext cx="4061450" cy="4061450"/>
                <a:chOff x="407675" y="407550"/>
                <a:chExt cx="4061450" cy="406145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6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6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6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" name="Google Shape;158;p16"/>
              <p:cNvGrpSpPr/>
              <p:nvPr/>
            </p:nvGrpSpPr>
            <p:grpSpPr>
              <a:xfrm rot="1348624">
                <a:off x="407715" y="407504"/>
                <a:ext cx="4061306" cy="4061306"/>
                <a:chOff x="407675" y="407550"/>
                <a:chExt cx="4061450" cy="4061450"/>
              </a:xfrm>
            </p:grpSpPr>
            <p:sp>
              <p:nvSpPr>
                <p:cNvPr id="159" name="Google Shape;159;p16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6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6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16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16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7" name="Google Shape;167;p16"/>
              <p:cNvGrpSpPr/>
              <p:nvPr/>
            </p:nvGrpSpPr>
            <p:grpSpPr>
              <a:xfrm rot="672595">
                <a:off x="407724" y="407751"/>
                <a:ext cx="4061361" cy="4061361"/>
                <a:chOff x="407675" y="407550"/>
                <a:chExt cx="4061450" cy="4061450"/>
              </a:xfrm>
            </p:grpSpPr>
            <p:sp>
              <p:nvSpPr>
                <p:cNvPr id="168" name="Google Shape;168;p16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16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6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6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6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6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6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" name="Google Shape;176;p16"/>
              <p:cNvGrpSpPr/>
              <p:nvPr/>
            </p:nvGrpSpPr>
            <p:grpSpPr>
              <a:xfrm rot="2021213">
                <a:off x="407881" y="407648"/>
                <a:ext cx="4061054" cy="4061054"/>
                <a:chOff x="407675" y="407550"/>
                <a:chExt cx="4061450" cy="4061450"/>
              </a:xfrm>
            </p:grpSpPr>
            <p:sp>
              <p:nvSpPr>
                <p:cNvPr id="177" name="Google Shape;177;p16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6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16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6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6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6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6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6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58C003"/>
                </a:solidFill>
                <a:ln cap="flat" cmpd="sng" w="114300">
                  <a:solidFill>
                    <a:srgbClr val="58C00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5" name="Google Shape;185;p16"/>
            <p:cNvSpPr/>
            <p:nvPr/>
          </p:nvSpPr>
          <p:spPr>
            <a:xfrm>
              <a:off x="184513" y="1749775"/>
              <a:ext cx="4507800" cy="1377000"/>
            </a:xfrm>
            <a:prstGeom prst="parallelogram">
              <a:avLst>
                <a:gd fmla="val 25000" name="adj"/>
              </a:avLst>
            </a:prstGeom>
            <a:solidFill>
              <a:srgbClr val="000000"/>
            </a:solidFill>
            <a:ln cap="flat" cmpd="sng" w="152400">
              <a:solidFill>
                <a:srgbClr val="76FF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150725" y="1987225"/>
              <a:ext cx="4440300" cy="108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7100">
                  <a:solidFill>
                    <a:srgbClr val="76FF05"/>
                  </a:solidFill>
                  <a:latin typeface="Orbitron"/>
                  <a:ea typeface="Orbitron"/>
                  <a:cs typeface="Orbitron"/>
                  <a:sym typeface="Orbitron"/>
                </a:rPr>
                <a:t>99484</a:t>
              </a:r>
              <a:endParaRPr sz="7100">
                <a:solidFill>
                  <a:srgbClr val="76FF05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EFF03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807002" y="807210"/>
            <a:ext cx="3262794" cy="3262794"/>
          </a:xfrm>
          <a:prstGeom prst="ellipse">
            <a:avLst/>
          </a:prstGeom>
          <a:solidFill>
            <a:srgbClr val="000000"/>
          </a:solidFill>
          <a:ln cap="flat" cmpd="sng" w="1524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17"/>
          <p:cNvGrpSpPr/>
          <p:nvPr/>
        </p:nvGrpSpPr>
        <p:grpSpPr>
          <a:xfrm>
            <a:off x="-188739" y="-188747"/>
            <a:ext cx="5254289" cy="5254289"/>
            <a:chOff x="-188739" y="-188747"/>
            <a:chExt cx="5254289" cy="5254289"/>
          </a:xfrm>
        </p:grpSpPr>
        <p:grpSp>
          <p:nvGrpSpPr>
            <p:cNvPr id="193" name="Google Shape;193;p17"/>
            <p:cNvGrpSpPr/>
            <p:nvPr/>
          </p:nvGrpSpPr>
          <p:grpSpPr>
            <a:xfrm>
              <a:off x="543732" y="543824"/>
              <a:ext cx="3789333" cy="3789333"/>
              <a:chOff x="407675" y="407550"/>
              <a:chExt cx="4061450" cy="4061450"/>
            </a:xfrm>
          </p:grpSpPr>
          <p:sp>
            <p:nvSpPr>
              <p:cNvPr id="194" name="Google Shape;194;p17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7"/>
            <p:cNvGrpSpPr/>
            <p:nvPr/>
          </p:nvGrpSpPr>
          <p:grpSpPr>
            <a:xfrm rot="1348624">
              <a:off x="543769" y="543781"/>
              <a:ext cx="3789199" cy="3789199"/>
              <a:chOff x="407675" y="407550"/>
              <a:chExt cx="4061450" cy="4061450"/>
            </a:xfrm>
          </p:grpSpPr>
          <p:sp>
            <p:nvSpPr>
              <p:cNvPr id="203" name="Google Shape;203;p17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7"/>
            <p:cNvGrpSpPr/>
            <p:nvPr/>
          </p:nvGrpSpPr>
          <p:grpSpPr>
            <a:xfrm rot="672595">
              <a:off x="543778" y="544012"/>
              <a:ext cx="3789250" cy="3789250"/>
              <a:chOff x="407675" y="407550"/>
              <a:chExt cx="4061450" cy="4061450"/>
            </a:xfrm>
          </p:grpSpPr>
          <p:sp>
            <p:nvSpPr>
              <p:cNvPr id="212" name="Google Shape;212;p17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7"/>
            <p:cNvGrpSpPr/>
            <p:nvPr/>
          </p:nvGrpSpPr>
          <p:grpSpPr>
            <a:xfrm rot="2021213">
              <a:off x="543924" y="543916"/>
              <a:ext cx="3788964" cy="3788964"/>
              <a:chOff x="407675" y="407550"/>
              <a:chExt cx="4061450" cy="4061450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2297250" y="4075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 rot="10800000">
                <a:off x="2297250" y="418670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rot="5400000">
                <a:off x="418682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rot="-5400000">
                <a:off x="407675" y="2297250"/>
                <a:ext cx="282300" cy="282300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 rot="2700000">
                <a:off x="3633463" y="961085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 rot="-8100000">
                <a:off x="961201" y="3633580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 rot="8100000">
                <a:off x="3633491" y="3633552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 rot="-2700000">
                <a:off x="960996" y="961289"/>
                <a:ext cx="282136" cy="282136"/>
              </a:xfrm>
              <a:prstGeom prst="rtTriangle">
                <a:avLst/>
              </a:prstGeom>
              <a:solidFill>
                <a:srgbClr val="00C1D6"/>
              </a:solidFill>
              <a:ln cap="flat" cmpd="sng" w="114300">
                <a:solidFill>
                  <a:srgbClr val="00C1D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" name="Google Shape;229;p17"/>
          <p:cNvSpPr/>
          <p:nvPr/>
        </p:nvSpPr>
        <p:spPr>
          <a:xfrm>
            <a:off x="335522" y="1796120"/>
            <a:ext cx="4205777" cy="1284741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 cap="flat" cmpd="sng" w="1524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303998" y="2017661"/>
            <a:ext cx="4142800" cy="10149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1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99484</a:t>
            </a:r>
            <a:endParaRPr sz="7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8"/>
          <p:cNvGrpSpPr/>
          <p:nvPr/>
        </p:nvGrpSpPr>
        <p:grpSpPr>
          <a:xfrm>
            <a:off x="-188534" y="-188746"/>
            <a:ext cx="5254298" cy="5254298"/>
            <a:chOff x="-188534" y="-188746"/>
            <a:chExt cx="5254298" cy="5254298"/>
          </a:xfrm>
        </p:grpSpPr>
        <p:sp>
          <p:nvSpPr>
            <p:cNvPr id="236" name="Google Shape;236;p18"/>
            <p:cNvSpPr/>
            <p:nvPr/>
          </p:nvSpPr>
          <p:spPr>
            <a:xfrm>
              <a:off x="807002" y="807210"/>
              <a:ext cx="3262800" cy="32628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00C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8"/>
            <p:cNvGrpSpPr/>
            <p:nvPr/>
          </p:nvGrpSpPr>
          <p:grpSpPr>
            <a:xfrm>
              <a:off x="-188534" y="-188746"/>
              <a:ext cx="5254298" cy="5254298"/>
              <a:chOff x="-188534" y="-188746"/>
              <a:chExt cx="5254298" cy="5254298"/>
            </a:xfrm>
          </p:grpSpPr>
          <p:grpSp>
            <p:nvGrpSpPr>
              <p:cNvPr id="238" name="Google Shape;238;p18"/>
              <p:cNvGrpSpPr/>
              <p:nvPr/>
            </p:nvGrpSpPr>
            <p:grpSpPr>
              <a:xfrm>
                <a:off x="543732" y="543824"/>
                <a:ext cx="3789333" cy="3789333"/>
                <a:chOff x="407675" y="407550"/>
                <a:chExt cx="4061450" cy="4061450"/>
              </a:xfrm>
            </p:grpSpPr>
            <p:sp>
              <p:nvSpPr>
                <p:cNvPr id="239" name="Google Shape;239;p18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18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18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18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18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18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8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7" name="Google Shape;247;p18"/>
              <p:cNvGrpSpPr/>
              <p:nvPr/>
            </p:nvGrpSpPr>
            <p:grpSpPr>
              <a:xfrm rot="1348660">
                <a:off x="543729" y="543809"/>
                <a:ext cx="3789251" cy="3789251"/>
                <a:chOff x="407675" y="407550"/>
                <a:chExt cx="4061450" cy="4061450"/>
              </a:xfrm>
            </p:grpSpPr>
            <p:sp>
              <p:nvSpPr>
                <p:cNvPr id="248" name="Google Shape;248;p18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18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18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8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8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18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18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" name="Google Shape;256;p18"/>
              <p:cNvGrpSpPr/>
              <p:nvPr/>
            </p:nvGrpSpPr>
            <p:grpSpPr>
              <a:xfrm rot="672671">
                <a:off x="543717" y="544072"/>
                <a:ext cx="3789350" cy="3789350"/>
                <a:chOff x="407675" y="407550"/>
                <a:chExt cx="4061450" cy="4061450"/>
              </a:xfrm>
            </p:grpSpPr>
            <p:sp>
              <p:nvSpPr>
                <p:cNvPr id="257" name="Google Shape;257;p18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18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18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18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18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8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18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8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" name="Google Shape;265;p18"/>
              <p:cNvGrpSpPr/>
              <p:nvPr/>
            </p:nvGrpSpPr>
            <p:grpSpPr>
              <a:xfrm rot="2020995">
                <a:off x="544106" y="543894"/>
                <a:ext cx="3789018" cy="3789018"/>
                <a:chOff x="407675" y="407550"/>
                <a:chExt cx="4061450" cy="4061450"/>
              </a:xfrm>
            </p:grpSpPr>
            <p:sp>
              <p:nvSpPr>
                <p:cNvPr id="266" name="Google Shape;266;p18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8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18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18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18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8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8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18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9"/>
          <p:cNvGrpSpPr/>
          <p:nvPr/>
        </p:nvGrpSpPr>
        <p:grpSpPr>
          <a:xfrm rot="-5400000">
            <a:off x="-188559" y="-150646"/>
            <a:ext cx="5254298" cy="5254298"/>
            <a:chOff x="-188534" y="-188746"/>
            <a:chExt cx="5254298" cy="5254298"/>
          </a:xfrm>
        </p:grpSpPr>
        <p:sp>
          <p:nvSpPr>
            <p:cNvPr id="279" name="Google Shape;279;p19"/>
            <p:cNvSpPr/>
            <p:nvPr/>
          </p:nvSpPr>
          <p:spPr>
            <a:xfrm>
              <a:off x="807002" y="807210"/>
              <a:ext cx="3262800" cy="32628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00C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19"/>
            <p:cNvGrpSpPr/>
            <p:nvPr/>
          </p:nvGrpSpPr>
          <p:grpSpPr>
            <a:xfrm>
              <a:off x="-188534" y="-188746"/>
              <a:ext cx="5254298" cy="5254298"/>
              <a:chOff x="-188534" y="-188746"/>
              <a:chExt cx="5254298" cy="5254298"/>
            </a:xfrm>
          </p:grpSpPr>
          <p:grpSp>
            <p:nvGrpSpPr>
              <p:cNvPr id="281" name="Google Shape;281;p19"/>
              <p:cNvGrpSpPr/>
              <p:nvPr/>
            </p:nvGrpSpPr>
            <p:grpSpPr>
              <a:xfrm>
                <a:off x="543732" y="543824"/>
                <a:ext cx="3789333" cy="3789333"/>
                <a:chOff x="407675" y="407550"/>
                <a:chExt cx="4061450" cy="4061450"/>
              </a:xfrm>
            </p:grpSpPr>
            <p:sp>
              <p:nvSpPr>
                <p:cNvPr id="282" name="Google Shape;282;p19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19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19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19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19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19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19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19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" name="Google Shape;290;p19"/>
              <p:cNvGrpSpPr/>
              <p:nvPr/>
            </p:nvGrpSpPr>
            <p:grpSpPr>
              <a:xfrm rot="1348660">
                <a:off x="543729" y="543809"/>
                <a:ext cx="3789251" cy="3789251"/>
                <a:chOff x="407675" y="407550"/>
                <a:chExt cx="4061450" cy="4061450"/>
              </a:xfrm>
            </p:grpSpPr>
            <p:sp>
              <p:nvSpPr>
                <p:cNvPr id="291" name="Google Shape;291;p19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19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19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19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19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19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9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19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9" name="Google Shape;299;p19"/>
              <p:cNvGrpSpPr/>
              <p:nvPr/>
            </p:nvGrpSpPr>
            <p:grpSpPr>
              <a:xfrm rot="672671">
                <a:off x="543717" y="544072"/>
                <a:ext cx="3789350" cy="3789350"/>
                <a:chOff x="407675" y="407550"/>
                <a:chExt cx="4061450" cy="4061450"/>
              </a:xfrm>
            </p:grpSpPr>
            <p:sp>
              <p:nvSpPr>
                <p:cNvPr id="300" name="Google Shape;300;p19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19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19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9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9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9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9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9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8" name="Google Shape;308;p19"/>
              <p:cNvGrpSpPr/>
              <p:nvPr/>
            </p:nvGrpSpPr>
            <p:grpSpPr>
              <a:xfrm rot="2020995">
                <a:off x="544106" y="543894"/>
                <a:ext cx="3789018" cy="3789018"/>
                <a:chOff x="407675" y="407550"/>
                <a:chExt cx="4061450" cy="4061450"/>
              </a:xfrm>
            </p:grpSpPr>
            <p:sp>
              <p:nvSpPr>
                <p:cNvPr id="309" name="Google Shape;309;p19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9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19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9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9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19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19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19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7" name="Google Shape;317;p19"/>
          <p:cNvSpPr/>
          <p:nvPr/>
        </p:nvSpPr>
        <p:spPr>
          <a:xfrm rot="-5400000">
            <a:off x="335757" y="1812847"/>
            <a:ext cx="4205700" cy="12846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 rot="-5400000">
            <a:off x="335757" y="1812847"/>
            <a:ext cx="4205700" cy="1284600"/>
          </a:xfrm>
          <a:prstGeom prst="parallelogram">
            <a:avLst>
              <a:gd fmla="val 25000" name="adj"/>
            </a:avLst>
          </a:prstGeom>
          <a:noFill/>
          <a:ln cap="flat" cmpd="sng" w="1524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 rot="-5400000">
            <a:off x="-234263" y="2188118"/>
            <a:ext cx="4100700" cy="219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 flipH="1" rot="-9959319">
            <a:off x="1876386" y="461617"/>
            <a:ext cx="1339452" cy="218864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 rot="-5400000">
            <a:off x="1103112" y="2636018"/>
            <a:ext cx="3921300" cy="219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 flipH="1" rot="-9960054">
            <a:off x="1657361" y="4266663"/>
            <a:ext cx="1346801" cy="218864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 rot="-5400000">
            <a:off x="453948" y="2010720"/>
            <a:ext cx="4142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1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99484</a:t>
            </a:r>
            <a:endParaRPr sz="7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1915412" y="3419943"/>
            <a:ext cx="927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 rot="-5400000">
            <a:off x="1915412" y="2673718"/>
            <a:ext cx="927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 rot="-5400000">
            <a:off x="1943912" y="1973368"/>
            <a:ext cx="870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 rot="-5400000">
            <a:off x="1943912" y="1279122"/>
            <a:ext cx="870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1915412" y="587997"/>
            <a:ext cx="927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0"/>
          <p:cNvPicPr preferRelativeResize="0"/>
          <p:nvPr/>
        </p:nvPicPr>
        <p:blipFill rotWithShape="1">
          <a:blip r:embed="rId3">
            <a:alphaModFix/>
          </a:blip>
          <a:srcRect b="0" l="2593" r="41154" t="0"/>
          <a:stretch/>
        </p:blipFill>
        <p:spPr>
          <a:xfrm rot="-5400000">
            <a:off x="0" y="-62925"/>
            <a:ext cx="4876800" cy="50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0" y="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1"/>
          <p:cNvGrpSpPr/>
          <p:nvPr/>
        </p:nvGrpSpPr>
        <p:grpSpPr>
          <a:xfrm>
            <a:off x="-188559" y="-150646"/>
            <a:ext cx="5254298" cy="5254298"/>
            <a:chOff x="-188534" y="-188746"/>
            <a:chExt cx="5254298" cy="5254298"/>
          </a:xfrm>
        </p:grpSpPr>
        <p:sp>
          <p:nvSpPr>
            <p:cNvPr id="340" name="Google Shape;340;p21"/>
            <p:cNvSpPr/>
            <p:nvPr/>
          </p:nvSpPr>
          <p:spPr>
            <a:xfrm>
              <a:off x="807002" y="807210"/>
              <a:ext cx="3262800" cy="3262800"/>
            </a:xfrm>
            <a:prstGeom prst="ellipse">
              <a:avLst/>
            </a:prstGeom>
            <a:solidFill>
              <a:srgbClr val="000000"/>
            </a:solidFill>
            <a:ln cap="flat" cmpd="sng" w="152400">
              <a:solidFill>
                <a:srgbClr val="00C1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21"/>
            <p:cNvGrpSpPr/>
            <p:nvPr/>
          </p:nvGrpSpPr>
          <p:grpSpPr>
            <a:xfrm>
              <a:off x="-188534" y="-188746"/>
              <a:ext cx="5254298" cy="5254298"/>
              <a:chOff x="-188534" y="-188746"/>
              <a:chExt cx="5254298" cy="5254298"/>
            </a:xfrm>
          </p:grpSpPr>
          <p:grpSp>
            <p:nvGrpSpPr>
              <p:cNvPr id="342" name="Google Shape;342;p21"/>
              <p:cNvGrpSpPr/>
              <p:nvPr/>
            </p:nvGrpSpPr>
            <p:grpSpPr>
              <a:xfrm>
                <a:off x="543732" y="543824"/>
                <a:ext cx="3789333" cy="3789333"/>
                <a:chOff x="407675" y="407550"/>
                <a:chExt cx="4061450" cy="4061450"/>
              </a:xfrm>
            </p:grpSpPr>
            <p:sp>
              <p:nvSpPr>
                <p:cNvPr id="343" name="Google Shape;343;p21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1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1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1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1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1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1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1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1" name="Google Shape;351;p21"/>
              <p:cNvGrpSpPr/>
              <p:nvPr/>
            </p:nvGrpSpPr>
            <p:grpSpPr>
              <a:xfrm rot="1348660">
                <a:off x="543729" y="543809"/>
                <a:ext cx="3789251" cy="3789251"/>
                <a:chOff x="407675" y="407550"/>
                <a:chExt cx="4061450" cy="4061450"/>
              </a:xfrm>
            </p:grpSpPr>
            <p:sp>
              <p:nvSpPr>
                <p:cNvPr id="352" name="Google Shape;352;p21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1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1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1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1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1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1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1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0" name="Google Shape;360;p21"/>
              <p:cNvGrpSpPr/>
              <p:nvPr/>
            </p:nvGrpSpPr>
            <p:grpSpPr>
              <a:xfrm rot="672671">
                <a:off x="543717" y="544072"/>
                <a:ext cx="3789350" cy="3789350"/>
                <a:chOff x="407675" y="407550"/>
                <a:chExt cx="4061450" cy="4061450"/>
              </a:xfrm>
            </p:grpSpPr>
            <p:sp>
              <p:nvSpPr>
                <p:cNvPr id="361" name="Google Shape;361;p21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1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1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1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1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1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1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" name="Google Shape;369;p21"/>
              <p:cNvGrpSpPr/>
              <p:nvPr/>
            </p:nvGrpSpPr>
            <p:grpSpPr>
              <a:xfrm rot="2020995">
                <a:off x="544106" y="543894"/>
                <a:ext cx="3789018" cy="3789018"/>
                <a:chOff x="407675" y="407550"/>
                <a:chExt cx="4061450" cy="4061450"/>
              </a:xfrm>
            </p:grpSpPr>
            <p:sp>
              <p:nvSpPr>
                <p:cNvPr id="370" name="Google Shape;370;p21"/>
                <p:cNvSpPr/>
                <p:nvPr/>
              </p:nvSpPr>
              <p:spPr>
                <a:xfrm>
                  <a:off x="2297250" y="4075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1"/>
                <p:cNvSpPr/>
                <p:nvPr/>
              </p:nvSpPr>
              <p:spPr>
                <a:xfrm rot="10800000">
                  <a:off x="2297250" y="418670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1"/>
                <p:cNvSpPr/>
                <p:nvPr/>
              </p:nvSpPr>
              <p:spPr>
                <a:xfrm rot="5400000">
                  <a:off x="418682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1"/>
                <p:cNvSpPr/>
                <p:nvPr/>
              </p:nvSpPr>
              <p:spPr>
                <a:xfrm rot="-5400000">
                  <a:off x="407675" y="2297250"/>
                  <a:ext cx="282300" cy="282300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1"/>
                <p:cNvSpPr/>
                <p:nvPr/>
              </p:nvSpPr>
              <p:spPr>
                <a:xfrm rot="2700000">
                  <a:off x="3633463" y="961085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1"/>
                <p:cNvSpPr/>
                <p:nvPr/>
              </p:nvSpPr>
              <p:spPr>
                <a:xfrm rot="-8100000">
                  <a:off x="961201" y="3633580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1"/>
                <p:cNvSpPr/>
                <p:nvPr/>
              </p:nvSpPr>
              <p:spPr>
                <a:xfrm rot="8100000">
                  <a:off x="3633491" y="3633552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1"/>
                <p:cNvSpPr/>
                <p:nvPr/>
              </p:nvSpPr>
              <p:spPr>
                <a:xfrm rot="-2700000">
                  <a:off x="960996" y="961289"/>
                  <a:ext cx="282136" cy="282136"/>
                </a:xfrm>
                <a:prstGeom prst="rtTriangle">
                  <a:avLst/>
                </a:prstGeom>
                <a:solidFill>
                  <a:srgbClr val="00C1D6"/>
                </a:solidFill>
                <a:ln cap="flat" cmpd="sng" w="114300">
                  <a:solidFill>
                    <a:srgbClr val="00C1D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8" name="Google Shape;378;p21"/>
          <p:cNvSpPr/>
          <p:nvPr/>
        </p:nvSpPr>
        <p:spPr>
          <a:xfrm>
            <a:off x="357097" y="1834220"/>
            <a:ext cx="4205700" cy="12846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357097" y="1834220"/>
            <a:ext cx="4205700" cy="1284600"/>
          </a:xfrm>
          <a:prstGeom prst="parallelogram">
            <a:avLst>
              <a:gd fmla="val 25000" name="adj"/>
            </a:avLst>
          </a:prstGeom>
          <a:noFill/>
          <a:ln cap="flat" cmpd="sng" w="152400">
            <a:solidFill>
              <a:srgbClr val="00C1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567125" y="1744500"/>
            <a:ext cx="4100700" cy="219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 flipH="1" rot="-4559319">
            <a:off x="3674318" y="2474593"/>
            <a:ext cx="1339452" cy="218864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208925" y="2992175"/>
            <a:ext cx="3921300" cy="219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 flipH="1" rot="-4560054">
            <a:off x="-134402" y="2259243"/>
            <a:ext cx="1346801" cy="218864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 txBox="1"/>
          <p:nvPr/>
        </p:nvSpPr>
        <p:spPr>
          <a:xfrm>
            <a:off x="325573" y="2055761"/>
            <a:ext cx="4142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100">
                <a:solidFill>
                  <a:srgbClr val="00C1D6"/>
                </a:solidFill>
                <a:latin typeface="Orbitron"/>
                <a:ea typeface="Orbitron"/>
                <a:cs typeface="Orbitron"/>
                <a:sym typeface="Orbitron"/>
              </a:rPr>
              <a:t>99484</a:t>
            </a:r>
            <a:endParaRPr sz="7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615850" y="2001625"/>
            <a:ext cx="927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1362075" y="2001625"/>
            <a:ext cx="927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2090925" y="2001625"/>
            <a:ext cx="870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2785171" y="2001625"/>
            <a:ext cx="870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3447796" y="2001625"/>
            <a:ext cx="927600" cy="831000"/>
          </a:xfrm>
          <a:prstGeom prst="parallelogram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