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9144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9762c3f6_0_2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9762c3f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9762c3f6_0_3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9762c3f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9762c3f6_0_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9762c3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9762c3f6_0_5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9762c3f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9762c3f6_0_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9762c3f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9762c3f6_0_4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9762c3f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323689"/>
            <a:ext cx="85206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038444"/>
            <a:ext cx="85206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966444"/>
            <a:ext cx="85206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5603956"/>
            <a:ext cx="85206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3823733"/>
            <a:ext cx="85206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2048844"/>
            <a:ext cx="39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2048844"/>
            <a:ext cx="39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987733"/>
            <a:ext cx="2808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2470400"/>
            <a:ext cx="28080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800267"/>
            <a:ext cx="63678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222"/>
            <a:ext cx="4572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2192311"/>
            <a:ext cx="40452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4983244"/>
            <a:ext cx="40452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1287244"/>
            <a:ext cx="38370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7521022"/>
            <a:ext cx="59988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5730" l="15489" r="15730" t="15489"/>
          <a:stretch/>
        </p:blipFill>
        <p:spPr>
          <a:xfrm>
            <a:off x="1019089" y="997751"/>
            <a:ext cx="7105825" cy="7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5515"/>
            <a:ext cx="9144001" cy="557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5730" l="15489" r="15730" t="15489"/>
          <a:stretch/>
        </p:blipFill>
        <p:spPr>
          <a:xfrm>
            <a:off x="1019089" y="997751"/>
            <a:ext cx="7105825" cy="7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38556" l="0" r="0" t="0"/>
          <a:stretch/>
        </p:blipFill>
        <p:spPr>
          <a:xfrm>
            <a:off x="0" y="2952846"/>
            <a:ext cx="9144001" cy="34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120814" y="1619125"/>
            <a:ext cx="6945600" cy="512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05" y="654300"/>
            <a:ext cx="7737824" cy="70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15730" l="15489" r="15730" t="15489"/>
          <a:stretch/>
        </p:blipFill>
        <p:spPr>
          <a:xfrm>
            <a:off x="3665560" y="3651019"/>
            <a:ext cx="4031530" cy="405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1120814" y="1619125"/>
            <a:ext cx="6945600" cy="512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05" y="654300"/>
            <a:ext cx="7737824" cy="70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15730" l="15489" r="15730" t="15489"/>
          <a:stretch/>
        </p:blipFill>
        <p:spPr>
          <a:xfrm>
            <a:off x="3665560" y="3651019"/>
            <a:ext cx="4031530" cy="405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765762" y="1967375"/>
            <a:ext cx="7612500" cy="512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92" y="743125"/>
            <a:ext cx="7737824" cy="70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" y="253635"/>
            <a:ext cx="9144000" cy="833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15730" l="15489" r="15730" t="15489"/>
          <a:stretch/>
        </p:blipFill>
        <p:spPr>
          <a:xfrm>
            <a:off x="2265111" y="2157989"/>
            <a:ext cx="4613775" cy="4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2400" l="0" r="0" t="19905"/>
          <a:stretch/>
        </p:blipFill>
        <p:spPr>
          <a:xfrm>
            <a:off x="659425" y="2352550"/>
            <a:ext cx="7825150" cy="554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