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Lst>
  <p:sldSz cy="10689325" cx="7872975"/>
  <p:notesSz cx="6858000" cy="9144000"/>
  <p:embeddedFontLst>
    <p:embeddedFont>
      <p:font typeface="Orbitron Medium"/>
      <p:regular r:id="rId13"/>
      <p:bold r:id="rId14"/>
    </p:embeddedFont>
    <p:embeddedFont>
      <p:font typeface="Roboto Condensed"/>
      <p:regular r:id="rId15"/>
      <p:bold r:id="rId16"/>
      <p:italic r:id="rId17"/>
      <p:boldItalic r:id="rId18"/>
    </p:embeddedFont>
    <p:embeddedFont>
      <p:font typeface="Orbitron"/>
      <p:regular r:id="rId19"/>
      <p:bold r:id="rId20"/>
    </p:embeddedFont>
    <p:embeddedFont>
      <p:font typeface="Helvetica Neue Light"/>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367">
          <p15:clr>
            <a:srgbClr val="A4A3A4"/>
          </p15:clr>
        </p15:guide>
        <p15:guide id="2" pos="24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367" orient="horz"/>
        <p:guide pos="24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rbitron-bold.fntdata"/><Relationship Id="rId11" Type="http://schemas.openxmlformats.org/officeDocument/2006/relationships/slide" Target="slides/slide5.xml"/><Relationship Id="rId22" Type="http://schemas.openxmlformats.org/officeDocument/2006/relationships/font" Target="fonts/HelveticaNeueLight-bold.fntdata"/><Relationship Id="rId10" Type="http://schemas.openxmlformats.org/officeDocument/2006/relationships/slide" Target="slides/slide4.xml"/><Relationship Id="rId21" Type="http://schemas.openxmlformats.org/officeDocument/2006/relationships/font" Target="fonts/HelveticaNeueLight-regular.fntdata"/><Relationship Id="rId13" Type="http://schemas.openxmlformats.org/officeDocument/2006/relationships/font" Target="fonts/OrbitronMedium-regular.fntdata"/><Relationship Id="rId24" Type="http://schemas.openxmlformats.org/officeDocument/2006/relationships/font" Target="fonts/HelveticaNeueLight-boldItalic.fntdata"/><Relationship Id="rId12" Type="http://schemas.openxmlformats.org/officeDocument/2006/relationships/slide" Target="slides/slide6.xml"/><Relationship Id="rId23" Type="http://schemas.openxmlformats.org/officeDocument/2006/relationships/font" Target="fonts/HelveticaNeueLigh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RobotoCondensed-regular.fntdata"/><Relationship Id="rId14" Type="http://schemas.openxmlformats.org/officeDocument/2006/relationships/font" Target="fonts/OrbitronMedium-bold.fntdata"/><Relationship Id="rId17" Type="http://schemas.openxmlformats.org/officeDocument/2006/relationships/font" Target="fonts/RobotoCondensed-italic.fntdata"/><Relationship Id="rId16" Type="http://schemas.openxmlformats.org/officeDocument/2006/relationships/font" Target="fonts/RobotoCondensed-bold.fntdata"/><Relationship Id="rId5" Type="http://schemas.openxmlformats.org/officeDocument/2006/relationships/slideMaster" Target="slideMasters/slideMaster2.xml"/><Relationship Id="rId19" Type="http://schemas.openxmlformats.org/officeDocument/2006/relationships/font" Target="fonts/Orbitron-regular.fntdata"/><Relationship Id="rId6" Type="http://schemas.openxmlformats.org/officeDocument/2006/relationships/notesMaster" Target="notesMasters/notesMaster1.xml"/><Relationship Id="rId18" Type="http://schemas.openxmlformats.org/officeDocument/2006/relationships/font" Target="fonts/RobotoCondensed-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66534" y="685800"/>
            <a:ext cx="25257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5814b304fe_0_0:notes"/>
          <p:cNvSpPr/>
          <p:nvPr>
            <p:ph idx="2" type="sldImg"/>
          </p:nvPr>
        </p:nvSpPr>
        <p:spPr>
          <a:xfrm>
            <a:off x="2166546" y="685800"/>
            <a:ext cx="25254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814b304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5814b304fe_0_52:notes"/>
          <p:cNvSpPr/>
          <p:nvPr>
            <p:ph idx="2" type="sldImg"/>
          </p:nvPr>
        </p:nvSpPr>
        <p:spPr>
          <a:xfrm>
            <a:off x="2166546" y="685800"/>
            <a:ext cx="25254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814b304f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notes"/>
          <p:cNvSpPr/>
          <p:nvPr>
            <p:ph idx="2" type="sldImg"/>
          </p:nvPr>
        </p:nvSpPr>
        <p:spPr>
          <a:xfrm>
            <a:off x="2166534" y="685800"/>
            <a:ext cx="25257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5814b304fe_0_104:notes"/>
          <p:cNvSpPr/>
          <p:nvPr>
            <p:ph idx="2" type="sldImg"/>
          </p:nvPr>
        </p:nvSpPr>
        <p:spPr>
          <a:xfrm>
            <a:off x="2166534" y="685800"/>
            <a:ext cx="25257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814b304f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5814b304fe_0_127:notes"/>
          <p:cNvSpPr/>
          <p:nvPr>
            <p:ph idx="2" type="sldImg"/>
          </p:nvPr>
        </p:nvSpPr>
        <p:spPr>
          <a:xfrm>
            <a:off x="2166534" y="685800"/>
            <a:ext cx="25257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814b304fe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5814b304fe_0_132:notes"/>
          <p:cNvSpPr/>
          <p:nvPr>
            <p:ph idx="2" type="sldImg"/>
          </p:nvPr>
        </p:nvSpPr>
        <p:spPr>
          <a:xfrm>
            <a:off x="2166534" y="685800"/>
            <a:ext cx="25257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814b304fe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68381" y="1547391"/>
            <a:ext cx="7336200" cy="4266000"/>
          </a:xfrm>
          <a:prstGeom prst="rect">
            <a:avLst/>
          </a:prstGeom>
        </p:spPr>
        <p:txBody>
          <a:bodyPr anchorCtr="0" anchor="b" bIns="129000" lIns="129000" spcFirstLastPara="1" rIns="129000" wrap="square" tIns="129000">
            <a:noAutofit/>
          </a:bodyPr>
          <a:lstStyle>
            <a:lvl1pPr lvl="0" algn="ctr">
              <a:spcBef>
                <a:spcPts val="0"/>
              </a:spcBef>
              <a:spcAft>
                <a:spcPts val="0"/>
              </a:spcAft>
              <a:buSzPts val="7300"/>
              <a:buNone/>
              <a:defRPr sz="7300"/>
            </a:lvl1pPr>
            <a:lvl2pPr lvl="1" algn="ctr">
              <a:spcBef>
                <a:spcPts val="0"/>
              </a:spcBef>
              <a:spcAft>
                <a:spcPts val="0"/>
              </a:spcAft>
              <a:buSzPts val="7300"/>
              <a:buNone/>
              <a:defRPr sz="7300"/>
            </a:lvl2pPr>
            <a:lvl3pPr lvl="2" algn="ctr">
              <a:spcBef>
                <a:spcPts val="0"/>
              </a:spcBef>
              <a:spcAft>
                <a:spcPts val="0"/>
              </a:spcAft>
              <a:buSzPts val="7300"/>
              <a:buNone/>
              <a:defRPr sz="7300"/>
            </a:lvl3pPr>
            <a:lvl4pPr lvl="3" algn="ctr">
              <a:spcBef>
                <a:spcPts val="0"/>
              </a:spcBef>
              <a:spcAft>
                <a:spcPts val="0"/>
              </a:spcAft>
              <a:buSzPts val="7300"/>
              <a:buNone/>
              <a:defRPr sz="7300"/>
            </a:lvl4pPr>
            <a:lvl5pPr lvl="4" algn="ctr">
              <a:spcBef>
                <a:spcPts val="0"/>
              </a:spcBef>
              <a:spcAft>
                <a:spcPts val="0"/>
              </a:spcAft>
              <a:buSzPts val="7300"/>
              <a:buNone/>
              <a:defRPr sz="7300"/>
            </a:lvl5pPr>
            <a:lvl6pPr lvl="5" algn="ctr">
              <a:spcBef>
                <a:spcPts val="0"/>
              </a:spcBef>
              <a:spcAft>
                <a:spcPts val="0"/>
              </a:spcAft>
              <a:buSzPts val="7300"/>
              <a:buNone/>
              <a:defRPr sz="7300"/>
            </a:lvl6pPr>
            <a:lvl7pPr lvl="6" algn="ctr">
              <a:spcBef>
                <a:spcPts val="0"/>
              </a:spcBef>
              <a:spcAft>
                <a:spcPts val="0"/>
              </a:spcAft>
              <a:buSzPts val="7300"/>
              <a:buNone/>
              <a:defRPr sz="7300"/>
            </a:lvl7pPr>
            <a:lvl8pPr lvl="7" algn="ctr">
              <a:spcBef>
                <a:spcPts val="0"/>
              </a:spcBef>
              <a:spcAft>
                <a:spcPts val="0"/>
              </a:spcAft>
              <a:buSzPts val="7300"/>
              <a:buNone/>
              <a:defRPr sz="7300"/>
            </a:lvl8pPr>
            <a:lvl9pPr lvl="8" algn="ctr">
              <a:spcBef>
                <a:spcPts val="0"/>
              </a:spcBef>
              <a:spcAft>
                <a:spcPts val="0"/>
              </a:spcAft>
              <a:buSzPts val="7300"/>
              <a:buNone/>
              <a:defRPr sz="7300"/>
            </a:lvl9pPr>
          </a:lstStyle>
          <a:p/>
        </p:txBody>
      </p:sp>
      <p:sp>
        <p:nvSpPr>
          <p:cNvPr id="11" name="Google Shape;11;p2"/>
          <p:cNvSpPr txBox="1"/>
          <p:nvPr>
            <p:ph idx="1" type="subTitle"/>
          </p:nvPr>
        </p:nvSpPr>
        <p:spPr>
          <a:xfrm>
            <a:off x="268373" y="5889935"/>
            <a:ext cx="7336200" cy="1647300"/>
          </a:xfrm>
          <a:prstGeom prst="rect">
            <a:avLst/>
          </a:prstGeom>
        </p:spPr>
        <p:txBody>
          <a:bodyPr anchorCtr="0" anchor="t" bIns="129000" lIns="129000" spcFirstLastPara="1" rIns="129000" wrap="square" tIns="129000">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12" name="Google Shape;12;p2"/>
          <p:cNvSpPr txBox="1"/>
          <p:nvPr>
            <p:ph idx="12" type="sldNum"/>
          </p:nvPr>
        </p:nvSpPr>
        <p:spPr>
          <a:xfrm>
            <a:off x="7294778" y="9691191"/>
            <a:ext cx="472500" cy="817800"/>
          </a:xfrm>
          <a:prstGeom prst="rect">
            <a:avLst/>
          </a:prstGeom>
        </p:spPr>
        <p:txBody>
          <a:bodyPr anchorCtr="0" anchor="ctr" bIns="129000" lIns="129000" spcFirstLastPara="1" rIns="129000" wrap="square" tIns="1290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68373" y="2298771"/>
            <a:ext cx="7336200" cy="4080600"/>
          </a:xfrm>
          <a:prstGeom prst="rect">
            <a:avLst/>
          </a:prstGeom>
        </p:spPr>
        <p:txBody>
          <a:bodyPr anchorCtr="0" anchor="b" bIns="129000" lIns="129000" spcFirstLastPara="1" rIns="129000" wrap="square" tIns="129000">
            <a:noAutofit/>
          </a:bodyPr>
          <a:lstStyle>
            <a:lvl1pPr lvl="0" algn="ctr">
              <a:spcBef>
                <a:spcPts val="0"/>
              </a:spcBef>
              <a:spcAft>
                <a:spcPts val="0"/>
              </a:spcAft>
              <a:buSzPts val="16900"/>
              <a:buNone/>
              <a:defRPr sz="16900"/>
            </a:lvl1pPr>
            <a:lvl2pPr lvl="1" algn="ctr">
              <a:spcBef>
                <a:spcPts val="0"/>
              </a:spcBef>
              <a:spcAft>
                <a:spcPts val="0"/>
              </a:spcAft>
              <a:buSzPts val="16900"/>
              <a:buNone/>
              <a:defRPr sz="16900"/>
            </a:lvl2pPr>
            <a:lvl3pPr lvl="2" algn="ctr">
              <a:spcBef>
                <a:spcPts val="0"/>
              </a:spcBef>
              <a:spcAft>
                <a:spcPts val="0"/>
              </a:spcAft>
              <a:buSzPts val="16900"/>
              <a:buNone/>
              <a:defRPr sz="16900"/>
            </a:lvl3pPr>
            <a:lvl4pPr lvl="3" algn="ctr">
              <a:spcBef>
                <a:spcPts val="0"/>
              </a:spcBef>
              <a:spcAft>
                <a:spcPts val="0"/>
              </a:spcAft>
              <a:buSzPts val="16900"/>
              <a:buNone/>
              <a:defRPr sz="16900"/>
            </a:lvl4pPr>
            <a:lvl5pPr lvl="4" algn="ctr">
              <a:spcBef>
                <a:spcPts val="0"/>
              </a:spcBef>
              <a:spcAft>
                <a:spcPts val="0"/>
              </a:spcAft>
              <a:buSzPts val="16900"/>
              <a:buNone/>
              <a:defRPr sz="16900"/>
            </a:lvl5pPr>
            <a:lvl6pPr lvl="5" algn="ctr">
              <a:spcBef>
                <a:spcPts val="0"/>
              </a:spcBef>
              <a:spcAft>
                <a:spcPts val="0"/>
              </a:spcAft>
              <a:buSzPts val="16900"/>
              <a:buNone/>
              <a:defRPr sz="16900"/>
            </a:lvl6pPr>
            <a:lvl7pPr lvl="6" algn="ctr">
              <a:spcBef>
                <a:spcPts val="0"/>
              </a:spcBef>
              <a:spcAft>
                <a:spcPts val="0"/>
              </a:spcAft>
              <a:buSzPts val="16900"/>
              <a:buNone/>
              <a:defRPr sz="16900"/>
            </a:lvl7pPr>
            <a:lvl8pPr lvl="7" algn="ctr">
              <a:spcBef>
                <a:spcPts val="0"/>
              </a:spcBef>
              <a:spcAft>
                <a:spcPts val="0"/>
              </a:spcAft>
              <a:buSzPts val="16900"/>
              <a:buNone/>
              <a:defRPr sz="16900"/>
            </a:lvl8pPr>
            <a:lvl9pPr lvl="8" algn="ctr">
              <a:spcBef>
                <a:spcPts val="0"/>
              </a:spcBef>
              <a:spcAft>
                <a:spcPts val="0"/>
              </a:spcAft>
              <a:buSzPts val="16900"/>
              <a:buNone/>
              <a:defRPr sz="16900"/>
            </a:lvl9pPr>
          </a:lstStyle>
          <a:p>
            <a:r>
              <a:t>xx%</a:t>
            </a:r>
          </a:p>
        </p:txBody>
      </p:sp>
      <p:sp>
        <p:nvSpPr>
          <p:cNvPr id="46" name="Google Shape;46;p11"/>
          <p:cNvSpPr txBox="1"/>
          <p:nvPr>
            <p:ph idx="1" type="body"/>
          </p:nvPr>
        </p:nvSpPr>
        <p:spPr>
          <a:xfrm>
            <a:off x="268373" y="6551017"/>
            <a:ext cx="7336200" cy="2703300"/>
          </a:xfrm>
          <a:prstGeom prst="rect">
            <a:avLst/>
          </a:prstGeom>
        </p:spPr>
        <p:txBody>
          <a:bodyPr anchorCtr="0" anchor="t" bIns="129000" lIns="129000" spcFirstLastPara="1" rIns="129000" wrap="square" tIns="129000">
            <a:noAutofit/>
          </a:bodyPr>
          <a:lstStyle>
            <a:lvl1pPr indent="-387350" lvl="0" marL="457200" algn="ctr">
              <a:spcBef>
                <a:spcPts val="0"/>
              </a:spcBef>
              <a:spcAft>
                <a:spcPts val="0"/>
              </a:spcAft>
              <a:buSzPts val="2500"/>
              <a:buChar char="●"/>
              <a:defRPr/>
            </a:lvl1pPr>
            <a:lvl2pPr indent="-355600" lvl="1" marL="914400" algn="ctr">
              <a:spcBef>
                <a:spcPts val="2300"/>
              </a:spcBef>
              <a:spcAft>
                <a:spcPts val="0"/>
              </a:spcAft>
              <a:buSzPts val="2000"/>
              <a:buChar char="○"/>
              <a:defRPr/>
            </a:lvl2pPr>
            <a:lvl3pPr indent="-355600" lvl="2" marL="1371600" algn="ctr">
              <a:spcBef>
                <a:spcPts val="2300"/>
              </a:spcBef>
              <a:spcAft>
                <a:spcPts val="0"/>
              </a:spcAft>
              <a:buSzPts val="2000"/>
              <a:buChar char="■"/>
              <a:defRPr/>
            </a:lvl3pPr>
            <a:lvl4pPr indent="-355600" lvl="3" marL="1828800" algn="ctr">
              <a:spcBef>
                <a:spcPts val="2300"/>
              </a:spcBef>
              <a:spcAft>
                <a:spcPts val="0"/>
              </a:spcAft>
              <a:buSzPts val="2000"/>
              <a:buChar char="●"/>
              <a:defRPr/>
            </a:lvl4pPr>
            <a:lvl5pPr indent="-355600" lvl="4" marL="2286000" algn="ctr">
              <a:spcBef>
                <a:spcPts val="2300"/>
              </a:spcBef>
              <a:spcAft>
                <a:spcPts val="0"/>
              </a:spcAft>
              <a:buSzPts val="2000"/>
              <a:buChar char="○"/>
              <a:defRPr/>
            </a:lvl5pPr>
            <a:lvl6pPr indent="-355600" lvl="5" marL="2743200" algn="ctr">
              <a:spcBef>
                <a:spcPts val="2300"/>
              </a:spcBef>
              <a:spcAft>
                <a:spcPts val="0"/>
              </a:spcAft>
              <a:buSzPts val="2000"/>
              <a:buChar char="■"/>
              <a:defRPr/>
            </a:lvl6pPr>
            <a:lvl7pPr indent="-355600" lvl="6" marL="3200400" algn="ctr">
              <a:spcBef>
                <a:spcPts val="2300"/>
              </a:spcBef>
              <a:spcAft>
                <a:spcPts val="0"/>
              </a:spcAft>
              <a:buSzPts val="2000"/>
              <a:buChar char="●"/>
              <a:defRPr/>
            </a:lvl7pPr>
            <a:lvl8pPr indent="-355600" lvl="7" marL="3657600" algn="ctr">
              <a:spcBef>
                <a:spcPts val="2300"/>
              </a:spcBef>
              <a:spcAft>
                <a:spcPts val="0"/>
              </a:spcAft>
              <a:buSzPts val="2000"/>
              <a:buChar char="○"/>
              <a:defRPr/>
            </a:lvl8pPr>
            <a:lvl9pPr indent="-355600" lvl="8" marL="4114800" algn="ctr">
              <a:spcBef>
                <a:spcPts val="2300"/>
              </a:spcBef>
              <a:spcAft>
                <a:spcPts val="2300"/>
              </a:spcAft>
              <a:buSzPts val="2000"/>
              <a:buChar char="■"/>
              <a:defRPr/>
            </a:lvl9pPr>
          </a:lstStyle>
          <a:p/>
        </p:txBody>
      </p:sp>
      <p:sp>
        <p:nvSpPr>
          <p:cNvPr id="47" name="Google Shape;47;p11"/>
          <p:cNvSpPr txBox="1"/>
          <p:nvPr>
            <p:ph idx="12" type="sldNum"/>
          </p:nvPr>
        </p:nvSpPr>
        <p:spPr>
          <a:xfrm>
            <a:off x="7294778" y="9691191"/>
            <a:ext cx="472500" cy="817800"/>
          </a:xfrm>
          <a:prstGeom prst="rect">
            <a:avLst/>
          </a:prstGeom>
        </p:spPr>
        <p:txBody>
          <a:bodyPr anchorCtr="0" anchor="ctr" bIns="129000" lIns="129000" spcFirstLastPara="1" rIns="129000" wrap="square" tIns="1290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7294778" y="9691191"/>
            <a:ext cx="472500" cy="817800"/>
          </a:xfrm>
          <a:prstGeom prst="rect">
            <a:avLst/>
          </a:prstGeom>
        </p:spPr>
        <p:txBody>
          <a:bodyPr anchorCtr="0" anchor="ctr" bIns="129000" lIns="129000" spcFirstLastPara="1" rIns="129000" wrap="square" tIns="1290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268381" y="1547391"/>
            <a:ext cx="7336500" cy="4265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268373" y="5889935"/>
            <a:ext cx="7336500" cy="164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7294778" y="9691191"/>
            <a:ext cx="472500" cy="818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268373" y="4469940"/>
            <a:ext cx="7336500" cy="174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7294778" y="9691191"/>
            <a:ext cx="472500" cy="818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268373" y="924860"/>
            <a:ext cx="7336500" cy="1190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268373" y="2395097"/>
            <a:ext cx="7336500" cy="71001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7294778" y="9691191"/>
            <a:ext cx="472500" cy="818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268373" y="924860"/>
            <a:ext cx="7336500" cy="1190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268373" y="2395097"/>
            <a:ext cx="3444000" cy="71001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160692" y="2395097"/>
            <a:ext cx="3444000" cy="71001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7294778" y="9691191"/>
            <a:ext cx="472500" cy="818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268373" y="924860"/>
            <a:ext cx="7336500" cy="1190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7294778" y="9691191"/>
            <a:ext cx="472500" cy="818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268373" y="1154659"/>
            <a:ext cx="2417700" cy="1570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268373" y="2887895"/>
            <a:ext cx="2417700" cy="660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7294778" y="9691191"/>
            <a:ext cx="472500" cy="818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22105" y="935511"/>
            <a:ext cx="5482800" cy="85017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7294778" y="9691191"/>
            <a:ext cx="472500" cy="818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3936488" y="-260"/>
            <a:ext cx="3936600" cy="10689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28595" y="2562809"/>
            <a:ext cx="3483000" cy="3080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28595" y="5825407"/>
            <a:ext cx="3483000" cy="256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252905" y="1504787"/>
            <a:ext cx="3303600" cy="7679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7294778" y="9691191"/>
            <a:ext cx="472500" cy="818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68373" y="4469940"/>
            <a:ext cx="7336200" cy="1749300"/>
          </a:xfrm>
          <a:prstGeom prst="rect">
            <a:avLst/>
          </a:prstGeom>
        </p:spPr>
        <p:txBody>
          <a:bodyPr anchorCtr="0" anchor="ctr" bIns="129000" lIns="129000" spcFirstLastPara="1" rIns="129000" wrap="square" tIns="129000">
            <a:no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p:txBody>
      </p:sp>
      <p:sp>
        <p:nvSpPr>
          <p:cNvPr id="15" name="Google Shape;15;p3"/>
          <p:cNvSpPr txBox="1"/>
          <p:nvPr>
            <p:ph idx="12" type="sldNum"/>
          </p:nvPr>
        </p:nvSpPr>
        <p:spPr>
          <a:xfrm>
            <a:off x="7294778" y="9691191"/>
            <a:ext cx="472500" cy="817800"/>
          </a:xfrm>
          <a:prstGeom prst="rect">
            <a:avLst/>
          </a:prstGeom>
        </p:spPr>
        <p:txBody>
          <a:bodyPr anchorCtr="0" anchor="ctr" bIns="129000" lIns="129000" spcFirstLastPara="1" rIns="129000" wrap="square" tIns="1290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268373" y="8792066"/>
            <a:ext cx="5165100" cy="1257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7294778" y="9691191"/>
            <a:ext cx="472500" cy="818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268373" y="2298771"/>
            <a:ext cx="7336500" cy="408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268373" y="6551017"/>
            <a:ext cx="7336500" cy="27033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7294778" y="9691191"/>
            <a:ext cx="472500" cy="818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7294778" y="9691191"/>
            <a:ext cx="472500" cy="818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68373" y="924860"/>
            <a:ext cx="7336200" cy="1190400"/>
          </a:xfrm>
          <a:prstGeom prst="rect">
            <a:avLst/>
          </a:prstGeom>
        </p:spPr>
        <p:txBody>
          <a:bodyPr anchorCtr="0" anchor="t" bIns="129000" lIns="129000" spcFirstLastPara="1" rIns="129000" wrap="square" tIns="12900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8" name="Google Shape;18;p4"/>
          <p:cNvSpPr txBox="1"/>
          <p:nvPr>
            <p:ph idx="1" type="body"/>
          </p:nvPr>
        </p:nvSpPr>
        <p:spPr>
          <a:xfrm>
            <a:off x="268373" y="2395097"/>
            <a:ext cx="7336200" cy="7099800"/>
          </a:xfrm>
          <a:prstGeom prst="rect">
            <a:avLst/>
          </a:prstGeom>
        </p:spPr>
        <p:txBody>
          <a:bodyPr anchorCtr="0" anchor="t" bIns="129000" lIns="129000" spcFirstLastPara="1" rIns="129000" wrap="square" tIns="129000">
            <a:noAutofit/>
          </a:bodyPr>
          <a:lstStyle>
            <a:lvl1pPr indent="-387350" lvl="0" marL="457200">
              <a:spcBef>
                <a:spcPts val="0"/>
              </a:spcBef>
              <a:spcAft>
                <a:spcPts val="0"/>
              </a:spcAft>
              <a:buSzPts val="2500"/>
              <a:buChar char="●"/>
              <a:defRPr/>
            </a:lvl1pPr>
            <a:lvl2pPr indent="-355600" lvl="1" marL="914400">
              <a:spcBef>
                <a:spcPts val="2300"/>
              </a:spcBef>
              <a:spcAft>
                <a:spcPts val="0"/>
              </a:spcAft>
              <a:buSzPts val="2000"/>
              <a:buChar char="○"/>
              <a:defRPr/>
            </a:lvl2pPr>
            <a:lvl3pPr indent="-355600" lvl="2" marL="1371600">
              <a:spcBef>
                <a:spcPts val="2300"/>
              </a:spcBef>
              <a:spcAft>
                <a:spcPts val="0"/>
              </a:spcAft>
              <a:buSzPts val="2000"/>
              <a:buChar char="■"/>
              <a:defRPr/>
            </a:lvl3pPr>
            <a:lvl4pPr indent="-355600" lvl="3" marL="1828800">
              <a:spcBef>
                <a:spcPts val="2300"/>
              </a:spcBef>
              <a:spcAft>
                <a:spcPts val="0"/>
              </a:spcAft>
              <a:buSzPts val="2000"/>
              <a:buChar char="●"/>
              <a:defRPr/>
            </a:lvl4pPr>
            <a:lvl5pPr indent="-355600" lvl="4" marL="2286000">
              <a:spcBef>
                <a:spcPts val="2300"/>
              </a:spcBef>
              <a:spcAft>
                <a:spcPts val="0"/>
              </a:spcAft>
              <a:buSzPts val="2000"/>
              <a:buChar char="○"/>
              <a:defRPr/>
            </a:lvl5pPr>
            <a:lvl6pPr indent="-355600" lvl="5" marL="2743200">
              <a:spcBef>
                <a:spcPts val="2300"/>
              </a:spcBef>
              <a:spcAft>
                <a:spcPts val="0"/>
              </a:spcAft>
              <a:buSzPts val="2000"/>
              <a:buChar char="■"/>
              <a:defRPr/>
            </a:lvl6pPr>
            <a:lvl7pPr indent="-355600" lvl="6" marL="3200400">
              <a:spcBef>
                <a:spcPts val="2300"/>
              </a:spcBef>
              <a:spcAft>
                <a:spcPts val="0"/>
              </a:spcAft>
              <a:buSzPts val="2000"/>
              <a:buChar char="●"/>
              <a:defRPr/>
            </a:lvl7pPr>
            <a:lvl8pPr indent="-355600" lvl="7" marL="3657600">
              <a:spcBef>
                <a:spcPts val="2300"/>
              </a:spcBef>
              <a:spcAft>
                <a:spcPts val="0"/>
              </a:spcAft>
              <a:buSzPts val="2000"/>
              <a:buChar char="○"/>
              <a:defRPr/>
            </a:lvl8pPr>
            <a:lvl9pPr indent="-355600" lvl="8" marL="4114800">
              <a:spcBef>
                <a:spcPts val="2300"/>
              </a:spcBef>
              <a:spcAft>
                <a:spcPts val="2300"/>
              </a:spcAft>
              <a:buSzPts val="2000"/>
              <a:buChar char="■"/>
              <a:defRPr/>
            </a:lvl9pPr>
          </a:lstStyle>
          <a:p/>
        </p:txBody>
      </p:sp>
      <p:sp>
        <p:nvSpPr>
          <p:cNvPr id="19" name="Google Shape;19;p4"/>
          <p:cNvSpPr txBox="1"/>
          <p:nvPr>
            <p:ph idx="12" type="sldNum"/>
          </p:nvPr>
        </p:nvSpPr>
        <p:spPr>
          <a:xfrm>
            <a:off x="7294778" y="9691191"/>
            <a:ext cx="472500" cy="817800"/>
          </a:xfrm>
          <a:prstGeom prst="rect">
            <a:avLst/>
          </a:prstGeom>
        </p:spPr>
        <p:txBody>
          <a:bodyPr anchorCtr="0" anchor="ctr" bIns="129000" lIns="129000" spcFirstLastPara="1" rIns="129000" wrap="square" tIns="1290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68373" y="924860"/>
            <a:ext cx="7336200" cy="1190400"/>
          </a:xfrm>
          <a:prstGeom prst="rect">
            <a:avLst/>
          </a:prstGeom>
        </p:spPr>
        <p:txBody>
          <a:bodyPr anchorCtr="0" anchor="t" bIns="129000" lIns="129000" spcFirstLastPara="1" rIns="129000" wrap="square" tIns="12900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2" name="Google Shape;22;p5"/>
          <p:cNvSpPr txBox="1"/>
          <p:nvPr>
            <p:ph idx="1" type="body"/>
          </p:nvPr>
        </p:nvSpPr>
        <p:spPr>
          <a:xfrm>
            <a:off x="268373" y="2395097"/>
            <a:ext cx="3443700" cy="7099800"/>
          </a:xfrm>
          <a:prstGeom prst="rect">
            <a:avLst/>
          </a:prstGeom>
        </p:spPr>
        <p:txBody>
          <a:bodyPr anchorCtr="0" anchor="t" bIns="129000" lIns="129000" spcFirstLastPara="1" rIns="129000" wrap="square" tIns="129000">
            <a:noAutofit/>
          </a:bodyPr>
          <a:lstStyle>
            <a:lvl1pPr indent="-355600" lvl="0" marL="457200">
              <a:spcBef>
                <a:spcPts val="0"/>
              </a:spcBef>
              <a:spcAft>
                <a:spcPts val="0"/>
              </a:spcAft>
              <a:buSzPts val="2000"/>
              <a:buChar char="●"/>
              <a:defRPr sz="2000"/>
            </a:lvl1pPr>
            <a:lvl2pPr indent="-336550" lvl="1" marL="914400">
              <a:spcBef>
                <a:spcPts val="2300"/>
              </a:spcBef>
              <a:spcAft>
                <a:spcPts val="0"/>
              </a:spcAft>
              <a:buSzPts val="1700"/>
              <a:buChar char="○"/>
              <a:defRPr sz="1700"/>
            </a:lvl2pPr>
            <a:lvl3pPr indent="-336550" lvl="2" marL="1371600">
              <a:spcBef>
                <a:spcPts val="2300"/>
              </a:spcBef>
              <a:spcAft>
                <a:spcPts val="0"/>
              </a:spcAft>
              <a:buSzPts val="1700"/>
              <a:buChar char="■"/>
              <a:defRPr sz="1700"/>
            </a:lvl3pPr>
            <a:lvl4pPr indent="-336550" lvl="3" marL="1828800">
              <a:spcBef>
                <a:spcPts val="2300"/>
              </a:spcBef>
              <a:spcAft>
                <a:spcPts val="0"/>
              </a:spcAft>
              <a:buSzPts val="1700"/>
              <a:buChar char="●"/>
              <a:defRPr sz="1700"/>
            </a:lvl4pPr>
            <a:lvl5pPr indent="-336550" lvl="4" marL="2286000">
              <a:spcBef>
                <a:spcPts val="2300"/>
              </a:spcBef>
              <a:spcAft>
                <a:spcPts val="0"/>
              </a:spcAft>
              <a:buSzPts val="1700"/>
              <a:buChar char="○"/>
              <a:defRPr sz="1700"/>
            </a:lvl5pPr>
            <a:lvl6pPr indent="-336550" lvl="5" marL="2743200">
              <a:spcBef>
                <a:spcPts val="2300"/>
              </a:spcBef>
              <a:spcAft>
                <a:spcPts val="0"/>
              </a:spcAft>
              <a:buSzPts val="1700"/>
              <a:buChar char="■"/>
              <a:defRPr sz="1700"/>
            </a:lvl6pPr>
            <a:lvl7pPr indent="-336550" lvl="6" marL="3200400">
              <a:spcBef>
                <a:spcPts val="2300"/>
              </a:spcBef>
              <a:spcAft>
                <a:spcPts val="0"/>
              </a:spcAft>
              <a:buSzPts val="1700"/>
              <a:buChar char="●"/>
              <a:defRPr sz="1700"/>
            </a:lvl7pPr>
            <a:lvl8pPr indent="-336550" lvl="7" marL="3657600">
              <a:spcBef>
                <a:spcPts val="2300"/>
              </a:spcBef>
              <a:spcAft>
                <a:spcPts val="0"/>
              </a:spcAft>
              <a:buSzPts val="1700"/>
              <a:buChar char="○"/>
              <a:defRPr sz="1700"/>
            </a:lvl8pPr>
            <a:lvl9pPr indent="-336550" lvl="8" marL="4114800">
              <a:spcBef>
                <a:spcPts val="2300"/>
              </a:spcBef>
              <a:spcAft>
                <a:spcPts val="2300"/>
              </a:spcAft>
              <a:buSzPts val="1700"/>
              <a:buChar char="■"/>
              <a:defRPr sz="1700"/>
            </a:lvl9pPr>
          </a:lstStyle>
          <a:p/>
        </p:txBody>
      </p:sp>
      <p:sp>
        <p:nvSpPr>
          <p:cNvPr id="23" name="Google Shape;23;p5"/>
          <p:cNvSpPr txBox="1"/>
          <p:nvPr>
            <p:ph idx="2" type="body"/>
          </p:nvPr>
        </p:nvSpPr>
        <p:spPr>
          <a:xfrm>
            <a:off x="4160692" y="2395097"/>
            <a:ext cx="3443700" cy="7099800"/>
          </a:xfrm>
          <a:prstGeom prst="rect">
            <a:avLst/>
          </a:prstGeom>
        </p:spPr>
        <p:txBody>
          <a:bodyPr anchorCtr="0" anchor="t" bIns="129000" lIns="129000" spcFirstLastPara="1" rIns="129000" wrap="square" tIns="129000">
            <a:noAutofit/>
          </a:bodyPr>
          <a:lstStyle>
            <a:lvl1pPr indent="-355600" lvl="0" marL="457200">
              <a:spcBef>
                <a:spcPts val="0"/>
              </a:spcBef>
              <a:spcAft>
                <a:spcPts val="0"/>
              </a:spcAft>
              <a:buSzPts val="2000"/>
              <a:buChar char="●"/>
              <a:defRPr sz="2000"/>
            </a:lvl1pPr>
            <a:lvl2pPr indent="-336550" lvl="1" marL="914400">
              <a:spcBef>
                <a:spcPts val="2300"/>
              </a:spcBef>
              <a:spcAft>
                <a:spcPts val="0"/>
              </a:spcAft>
              <a:buSzPts val="1700"/>
              <a:buChar char="○"/>
              <a:defRPr sz="1700"/>
            </a:lvl2pPr>
            <a:lvl3pPr indent="-336550" lvl="2" marL="1371600">
              <a:spcBef>
                <a:spcPts val="2300"/>
              </a:spcBef>
              <a:spcAft>
                <a:spcPts val="0"/>
              </a:spcAft>
              <a:buSzPts val="1700"/>
              <a:buChar char="■"/>
              <a:defRPr sz="1700"/>
            </a:lvl3pPr>
            <a:lvl4pPr indent="-336550" lvl="3" marL="1828800">
              <a:spcBef>
                <a:spcPts val="2300"/>
              </a:spcBef>
              <a:spcAft>
                <a:spcPts val="0"/>
              </a:spcAft>
              <a:buSzPts val="1700"/>
              <a:buChar char="●"/>
              <a:defRPr sz="1700"/>
            </a:lvl4pPr>
            <a:lvl5pPr indent="-336550" lvl="4" marL="2286000">
              <a:spcBef>
                <a:spcPts val="2300"/>
              </a:spcBef>
              <a:spcAft>
                <a:spcPts val="0"/>
              </a:spcAft>
              <a:buSzPts val="1700"/>
              <a:buChar char="○"/>
              <a:defRPr sz="1700"/>
            </a:lvl5pPr>
            <a:lvl6pPr indent="-336550" lvl="5" marL="2743200">
              <a:spcBef>
                <a:spcPts val="2300"/>
              </a:spcBef>
              <a:spcAft>
                <a:spcPts val="0"/>
              </a:spcAft>
              <a:buSzPts val="1700"/>
              <a:buChar char="■"/>
              <a:defRPr sz="1700"/>
            </a:lvl6pPr>
            <a:lvl7pPr indent="-336550" lvl="6" marL="3200400">
              <a:spcBef>
                <a:spcPts val="2300"/>
              </a:spcBef>
              <a:spcAft>
                <a:spcPts val="0"/>
              </a:spcAft>
              <a:buSzPts val="1700"/>
              <a:buChar char="●"/>
              <a:defRPr sz="1700"/>
            </a:lvl7pPr>
            <a:lvl8pPr indent="-336550" lvl="7" marL="3657600">
              <a:spcBef>
                <a:spcPts val="2300"/>
              </a:spcBef>
              <a:spcAft>
                <a:spcPts val="0"/>
              </a:spcAft>
              <a:buSzPts val="1700"/>
              <a:buChar char="○"/>
              <a:defRPr sz="1700"/>
            </a:lvl8pPr>
            <a:lvl9pPr indent="-336550" lvl="8" marL="4114800">
              <a:spcBef>
                <a:spcPts val="2300"/>
              </a:spcBef>
              <a:spcAft>
                <a:spcPts val="2300"/>
              </a:spcAft>
              <a:buSzPts val="1700"/>
              <a:buChar char="■"/>
              <a:defRPr sz="1700"/>
            </a:lvl9pPr>
          </a:lstStyle>
          <a:p/>
        </p:txBody>
      </p:sp>
      <p:sp>
        <p:nvSpPr>
          <p:cNvPr id="24" name="Google Shape;24;p5"/>
          <p:cNvSpPr txBox="1"/>
          <p:nvPr>
            <p:ph idx="12" type="sldNum"/>
          </p:nvPr>
        </p:nvSpPr>
        <p:spPr>
          <a:xfrm>
            <a:off x="7294778" y="9691191"/>
            <a:ext cx="472500" cy="817800"/>
          </a:xfrm>
          <a:prstGeom prst="rect">
            <a:avLst/>
          </a:prstGeom>
        </p:spPr>
        <p:txBody>
          <a:bodyPr anchorCtr="0" anchor="ctr" bIns="129000" lIns="129000" spcFirstLastPara="1" rIns="129000" wrap="square" tIns="1290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68373" y="924860"/>
            <a:ext cx="7336200" cy="1190400"/>
          </a:xfrm>
          <a:prstGeom prst="rect">
            <a:avLst/>
          </a:prstGeom>
        </p:spPr>
        <p:txBody>
          <a:bodyPr anchorCtr="0" anchor="t" bIns="129000" lIns="129000" spcFirstLastPara="1" rIns="129000" wrap="square" tIns="12900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7" name="Google Shape;27;p6"/>
          <p:cNvSpPr txBox="1"/>
          <p:nvPr>
            <p:ph idx="12" type="sldNum"/>
          </p:nvPr>
        </p:nvSpPr>
        <p:spPr>
          <a:xfrm>
            <a:off x="7294778" y="9691191"/>
            <a:ext cx="472500" cy="817800"/>
          </a:xfrm>
          <a:prstGeom prst="rect">
            <a:avLst/>
          </a:prstGeom>
        </p:spPr>
        <p:txBody>
          <a:bodyPr anchorCtr="0" anchor="ctr" bIns="129000" lIns="129000" spcFirstLastPara="1" rIns="129000" wrap="square" tIns="1290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68373" y="1154659"/>
            <a:ext cx="2417400" cy="1570500"/>
          </a:xfrm>
          <a:prstGeom prst="rect">
            <a:avLst/>
          </a:prstGeom>
        </p:spPr>
        <p:txBody>
          <a:bodyPr anchorCtr="0" anchor="b" bIns="129000" lIns="129000" spcFirstLastPara="1" rIns="129000" wrap="square" tIns="129000">
            <a:noAutofit/>
          </a:bodyPr>
          <a:lstStyle>
            <a:lvl1pPr lvl="0">
              <a:spcBef>
                <a:spcPts val="0"/>
              </a:spcBef>
              <a:spcAft>
                <a:spcPts val="0"/>
              </a:spcAft>
              <a:buSzPts val="3400"/>
              <a:buNone/>
              <a:defRPr sz="3400"/>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p:txBody>
      </p:sp>
      <p:sp>
        <p:nvSpPr>
          <p:cNvPr id="30" name="Google Shape;30;p7"/>
          <p:cNvSpPr txBox="1"/>
          <p:nvPr>
            <p:ph idx="1" type="body"/>
          </p:nvPr>
        </p:nvSpPr>
        <p:spPr>
          <a:xfrm>
            <a:off x="268373" y="2887895"/>
            <a:ext cx="2417400" cy="6607500"/>
          </a:xfrm>
          <a:prstGeom prst="rect">
            <a:avLst/>
          </a:prstGeom>
        </p:spPr>
        <p:txBody>
          <a:bodyPr anchorCtr="0" anchor="t" bIns="129000" lIns="129000" spcFirstLastPara="1" rIns="129000" wrap="square" tIns="129000">
            <a:noAutofit/>
          </a:bodyPr>
          <a:lstStyle>
            <a:lvl1pPr indent="-336550" lvl="0" marL="457200">
              <a:spcBef>
                <a:spcPts val="0"/>
              </a:spcBef>
              <a:spcAft>
                <a:spcPts val="0"/>
              </a:spcAft>
              <a:buSzPts val="1700"/>
              <a:buChar char="●"/>
              <a:defRPr sz="1700"/>
            </a:lvl1pPr>
            <a:lvl2pPr indent="-336550" lvl="1" marL="914400">
              <a:spcBef>
                <a:spcPts val="2300"/>
              </a:spcBef>
              <a:spcAft>
                <a:spcPts val="0"/>
              </a:spcAft>
              <a:buSzPts val="1700"/>
              <a:buChar char="○"/>
              <a:defRPr sz="1700"/>
            </a:lvl2pPr>
            <a:lvl3pPr indent="-336550" lvl="2" marL="1371600">
              <a:spcBef>
                <a:spcPts val="2300"/>
              </a:spcBef>
              <a:spcAft>
                <a:spcPts val="0"/>
              </a:spcAft>
              <a:buSzPts val="1700"/>
              <a:buChar char="■"/>
              <a:defRPr sz="1700"/>
            </a:lvl3pPr>
            <a:lvl4pPr indent="-336550" lvl="3" marL="1828800">
              <a:spcBef>
                <a:spcPts val="2300"/>
              </a:spcBef>
              <a:spcAft>
                <a:spcPts val="0"/>
              </a:spcAft>
              <a:buSzPts val="1700"/>
              <a:buChar char="●"/>
              <a:defRPr sz="1700"/>
            </a:lvl4pPr>
            <a:lvl5pPr indent="-336550" lvl="4" marL="2286000">
              <a:spcBef>
                <a:spcPts val="2300"/>
              </a:spcBef>
              <a:spcAft>
                <a:spcPts val="0"/>
              </a:spcAft>
              <a:buSzPts val="1700"/>
              <a:buChar char="○"/>
              <a:defRPr sz="1700"/>
            </a:lvl5pPr>
            <a:lvl6pPr indent="-336550" lvl="5" marL="2743200">
              <a:spcBef>
                <a:spcPts val="2300"/>
              </a:spcBef>
              <a:spcAft>
                <a:spcPts val="0"/>
              </a:spcAft>
              <a:buSzPts val="1700"/>
              <a:buChar char="■"/>
              <a:defRPr sz="1700"/>
            </a:lvl6pPr>
            <a:lvl7pPr indent="-336550" lvl="6" marL="3200400">
              <a:spcBef>
                <a:spcPts val="2300"/>
              </a:spcBef>
              <a:spcAft>
                <a:spcPts val="0"/>
              </a:spcAft>
              <a:buSzPts val="1700"/>
              <a:buChar char="●"/>
              <a:defRPr sz="1700"/>
            </a:lvl7pPr>
            <a:lvl8pPr indent="-336550" lvl="7" marL="3657600">
              <a:spcBef>
                <a:spcPts val="2300"/>
              </a:spcBef>
              <a:spcAft>
                <a:spcPts val="0"/>
              </a:spcAft>
              <a:buSzPts val="1700"/>
              <a:buChar char="○"/>
              <a:defRPr sz="1700"/>
            </a:lvl8pPr>
            <a:lvl9pPr indent="-336550" lvl="8" marL="4114800">
              <a:spcBef>
                <a:spcPts val="2300"/>
              </a:spcBef>
              <a:spcAft>
                <a:spcPts val="2300"/>
              </a:spcAft>
              <a:buSzPts val="1700"/>
              <a:buChar char="■"/>
              <a:defRPr sz="1700"/>
            </a:lvl9pPr>
          </a:lstStyle>
          <a:p/>
        </p:txBody>
      </p:sp>
      <p:sp>
        <p:nvSpPr>
          <p:cNvPr id="31" name="Google Shape;31;p7"/>
          <p:cNvSpPr txBox="1"/>
          <p:nvPr>
            <p:ph idx="12" type="sldNum"/>
          </p:nvPr>
        </p:nvSpPr>
        <p:spPr>
          <a:xfrm>
            <a:off x="7294778" y="9691191"/>
            <a:ext cx="472500" cy="817800"/>
          </a:xfrm>
          <a:prstGeom prst="rect">
            <a:avLst/>
          </a:prstGeom>
        </p:spPr>
        <p:txBody>
          <a:bodyPr anchorCtr="0" anchor="ctr" bIns="129000" lIns="129000" spcFirstLastPara="1" rIns="129000" wrap="square" tIns="1290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22105" y="935511"/>
            <a:ext cx="5482800" cy="8501700"/>
          </a:xfrm>
          <a:prstGeom prst="rect">
            <a:avLst/>
          </a:prstGeom>
        </p:spPr>
        <p:txBody>
          <a:bodyPr anchorCtr="0" anchor="ctr" bIns="129000" lIns="129000" spcFirstLastPara="1" rIns="129000" wrap="square" tIns="129000">
            <a:noAutofit/>
          </a:bodyPr>
          <a:lstStyle>
            <a:lvl1pPr lvl="0">
              <a:spcBef>
                <a:spcPts val="0"/>
              </a:spcBef>
              <a:spcAft>
                <a:spcPts val="0"/>
              </a:spcAft>
              <a:buSzPts val="6800"/>
              <a:buNone/>
              <a:defRPr sz="6800"/>
            </a:lvl1pPr>
            <a:lvl2pPr lvl="1">
              <a:spcBef>
                <a:spcPts val="0"/>
              </a:spcBef>
              <a:spcAft>
                <a:spcPts val="0"/>
              </a:spcAft>
              <a:buSzPts val="6800"/>
              <a:buNone/>
              <a:defRPr sz="6800"/>
            </a:lvl2pPr>
            <a:lvl3pPr lvl="2">
              <a:spcBef>
                <a:spcPts val="0"/>
              </a:spcBef>
              <a:spcAft>
                <a:spcPts val="0"/>
              </a:spcAft>
              <a:buSzPts val="6800"/>
              <a:buNone/>
              <a:defRPr sz="6800"/>
            </a:lvl3pPr>
            <a:lvl4pPr lvl="3">
              <a:spcBef>
                <a:spcPts val="0"/>
              </a:spcBef>
              <a:spcAft>
                <a:spcPts val="0"/>
              </a:spcAft>
              <a:buSzPts val="6800"/>
              <a:buNone/>
              <a:defRPr sz="6800"/>
            </a:lvl4pPr>
            <a:lvl5pPr lvl="4">
              <a:spcBef>
                <a:spcPts val="0"/>
              </a:spcBef>
              <a:spcAft>
                <a:spcPts val="0"/>
              </a:spcAft>
              <a:buSzPts val="6800"/>
              <a:buNone/>
              <a:defRPr sz="6800"/>
            </a:lvl5pPr>
            <a:lvl6pPr lvl="5">
              <a:spcBef>
                <a:spcPts val="0"/>
              </a:spcBef>
              <a:spcAft>
                <a:spcPts val="0"/>
              </a:spcAft>
              <a:buSzPts val="6800"/>
              <a:buNone/>
              <a:defRPr sz="6800"/>
            </a:lvl6pPr>
            <a:lvl7pPr lvl="6">
              <a:spcBef>
                <a:spcPts val="0"/>
              </a:spcBef>
              <a:spcAft>
                <a:spcPts val="0"/>
              </a:spcAft>
              <a:buSzPts val="6800"/>
              <a:buNone/>
              <a:defRPr sz="6800"/>
            </a:lvl7pPr>
            <a:lvl8pPr lvl="7">
              <a:spcBef>
                <a:spcPts val="0"/>
              </a:spcBef>
              <a:spcAft>
                <a:spcPts val="0"/>
              </a:spcAft>
              <a:buSzPts val="6800"/>
              <a:buNone/>
              <a:defRPr sz="6800"/>
            </a:lvl8pPr>
            <a:lvl9pPr lvl="8">
              <a:spcBef>
                <a:spcPts val="0"/>
              </a:spcBef>
              <a:spcAft>
                <a:spcPts val="0"/>
              </a:spcAft>
              <a:buSzPts val="6800"/>
              <a:buNone/>
              <a:defRPr sz="6800"/>
            </a:lvl9pPr>
          </a:lstStyle>
          <a:p/>
        </p:txBody>
      </p:sp>
      <p:sp>
        <p:nvSpPr>
          <p:cNvPr id="34" name="Google Shape;34;p8"/>
          <p:cNvSpPr txBox="1"/>
          <p:nvPr>
            <p:ph idx="12" type="sldNum"/>
          </p:nvPr>
        </p:nvSpPr>
        <p:spPr>
          <a:xfrm>
            <a:off x="7294778" y="9691191"/>
            <a:ext cx="472500" cy="817800"/>
          </a:xfrm>
          <a:prstGeom prst="rect">
            <a:avLst/>
          </a:prstGeom>
        </p:spPr>
        <p:txBody>
          <a:bodyPr anchorCtr="0" anchor="ctr" bIns="129000" lIns="129000" spcFirstLastPara="1" rIns="129000" wrap="square" tIns="1290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936488" y="-260"/>
            <a:ext cx="3936600" cy="10689300"/>
          </a:xfrm>
          <a:prstGeom prst="rect">
            <a:avLst/>
          </a:prstGeom>
          <a:solidFill>
            <a:schemeClr val="lt2"/>
          </a:solidFill>
          <a:ln>
            <a:noFill/>
          </a:ln>
        </p:spPr>
        <p:txBody>
          <a:bodyPr anchorCtr="0" anchor="ctr" bIns="129000" lIns="129000" spcFirstLastPara="1" rIns="129000" wrap="square" tIns="1290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28595" y="2562809"/>
            <a:ext cx="3483000" cy="3080400"/>
          </a:xfrm>
          <a:prstGeom prst="rect">
            <a:avLst/>
          </a:prstGeom>
        </p:spPr>
        <p:txBody>
          <a:bodyPr anchorCtr="0" anchor="b" bIns="129000" lIns="129000" spcFirstLastPara="1" rIns="129000" wrap="square" tIns="129000">
            <a:noAutofit/>
          </a:bodyPr>
          <a:lstStyle>
            <a:lvl1pPr lvl="0" algn="ctr">
              <a:spcBef>
                <a:spcPts val="0"/>
              </a:spcBef>
              <a:spcAft>
                <a:spcPts val="0"/>
              </a:spcAft>
              <a:buSzPts val="5900"/>
              <a:buNone/>
              <a:defRPr sz="5900"/>
            </a:lvl1pPr>
            <a:lvl2pPr lvl="1" algn="ctr">
              <a:spcBef>
                <a:spcPts val="0"/>
              </a:spcBef>
              <a:spcAft>
                <a:spcPts val="0"/>
              </a:spcAft>
              <a:buSzPts val="5900"/>
              <a:buNone/>
              <a:defRPr sz="5900"/>
            </a:lvl2pPr>
            <a:lvl3pPr lvl="2" algn="ctr">
              <a:spcBef>
                <a:spcPts val="0"/>
              </a:spcBef>
              <a:spcAft>
                <a:spcPts val="0"/>
              </a:spcAft>
              <a:buSzPts val="5900"/>
              <a:buNone/>
              <a:defRPr sz="5900"/>
            </a:lvl3pPr>
            <a:lvl4pPr lvl="3" algn="ctr">
              <a:spcBef>
                <a:spcPts val="0"/>
              </a:spcBef>
              <a:spcAft>
                <a:spcPts val="0"/>
              </a:spcAft>
              <a:buSzPts val="5900"/>
              <a:buNone/>
              <a:defRPr sz="5900"/>
            </a:lvl4pPr>
            <a:lvl5pPr lvl="4" algn="ctr">
              <a:spcBef>
                <a:spcPts val="0"/>
              </a:spcBef>
              <a:spcAft>
                <a:spcPts val="0"/>
              </a:spcAft>
              <a:buSzPts val="5900"/>
              <a:buNone/>
              <a:defRPr sz="5900"/>
            </a:lvl5pPr>
            <a:lvl6pPr lvl="5" algn="ctr">
              <a:spcBef>
                <a:spcPts val="0"/>
              </a:spcBef>
              <a:spcAft>
                <a:spcPts val="0"/>
              </a:spcAft>
              <a:buSzPts val="5900"/>
              <a:buNone/>
              <a:defRPr sz="5900"/>
            </a:lvl6pPr>
            <a:lvl7pPr lvl="6" algn="ctr">
              <a:spcBef>
                <a:spcPts val="0"/>
              </a:spcBef>
              <a:spcAft>
                <a:spcPts val="0"/>
              </a:spcAft>
              <a:buSzPts val="5900"/>
              <a:buNone/>
              <a:defRPr sz="5900"/>
            </a:lvl7pPr>
            <a:lvl8pPr lvl="7" algn="ctr">
              <a:spcBef>
                <a:spcPts val="0"/>
              </a:spcBef>
              <a:spcAft>
                <a:spcPts val="0"/>
              </a:spcAft>
              <a:buSzPts val="5900"/>
              <a:buNone/>
              <a:defRPr sz="5900"/>
            </a:lvl8pPr>
            <a:lvl9pPr lvl="8" algn="ctr">
              <a:spcBef>
                <a:spcPts val="0"/>
              </a:spcBef>
              <a:spcAft>
                <a:spcPts val="0"/>
              </a:spcAft>
              <a:buSzPts val="5900"/>
              <a:buNone/>
              <a:defRPr sz="5900"/>
            </a:lvl9pPr>
          </a:lstStyle>
          <a:p/>
        </p:txBody>
      </p:sp>
      <p:sp>
        <p:nvSpPr>
          <p:cNvPr id="38" name="Google Shape;38;p9"/>
          <p:cNvSpPr txBox="1"/>
          <p:nvPr>
            <p:ph idx="1" type="subTitle"/>
          </p:nvPr>
        </p:nvSpPr>
        <p:spPr>
          <a:xfrm>
            <a:off x="228595" y="5825407"/>
            <a:ext cx="3483000" cy="2566800"/>
          </a:xfrm>
          <a:prstGeom prst="rect">
            <a:avLst/>
          </a:prstGeom>
        </p:spPr>
        <p:txBody>
          <a:bodyPr anchorCtr="0" anchor="t" bIns="129000" lIns="129000" spcFirstLastPara="1" rIns="129000" wrap="square" tIns="12900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9" name="Google Shape;39;p9"/>
          <p:cNvSpPr txBox="1"/>
          <p:nvPr>
            <p:ph idx="2" type="body"/>
          </p:nvPr>
        </p:nvSpPr>
        <p:spPr>
          <a:xfrm>
            <a:off x="4252905" y="1504787"/>
            <a:ext cx="3303600" cy="7679400"/>
          </a:xfrm>
          <a:prstGeom prst="rect">
            <a:avLst/>
          </a:prstGeom>
        </p:spPr>
        <p:txBody>
          <a:bodyPr anchorCtr="0" anchor="ctr" bIns="129000" lIns="129000" spcFirstLastPara="1" rIns="129000" wrap="square" tIns="129000">
            <a:noAutofit/>
          </a:bodyPr>
          <a:lstStyle>
            <a:lvl1pPr indent="-387350" lvl="0" marL="457200">
              <a:spcBef>
                <a:spcPts val="0"/>
              </a:spcBef>
              <a:spcAft>
                <a:spcPts val="0"/>
              </a:spcAft>
              <a:buSzPts val="2500"/>
              <a:buChar char="●"/>
              <a:defRPr/>
            </a:lvl1pPr>
            <a:lvl2pPr indent="-355600" lvl="1" marL="914400">
              <a:spcBef>
                <a:spcPts val="2300"/>
              </a:spcBef>
              <a:spcAft>
                <a:spcPts val="0"/>
              </a:spcAft>
              <a:buSzPts val="2000"/>
              <a:buChar char="○"/>
              <a:defRPr/>
            </a:lvl2pPr>
            <a:lvl3pPr indent="-355600" lvl="2" marL="1371600">
              <a:spcBef>
                <a:spcPts val="2300"/>
              </a:spcBef>
              <a:spcAft>
                <a:spcPts val="0"/>
              </a:spcAft>
              <a:buSzPts val="2000"/>
              <a:buChar char="■"/>
              <a:defRPr/>
            </a:lvl3pPr>
            <a:lvl4pPr indent="-355600" lvl="3" marL="1828800">
              <a:spcBef>
                <a:spcPts val="2300"/>
              </a:spcBef>
              <a:spcAft>
                <a:spcPts val="0"/>
              </a:spcAft>
              <a:buSzPts val="2000"/>
              <a:buChar char="●"/>
              <a:defRPr/>
            </a:lvl4pPr>
            <a:lvl5pPr indent="-355600" lvl="4" marL="2286000">
              <a:spcBef>
                <a:spcPts val="2300"/>
              </a:spcBef>
              <a:spcAft>
                <a:spcPts val="0"/>
              </a:spcAft>
              <a:buSzPts val="2000"/>
              <a:buChar char="○"/>
              <a:defRPr/>
            </a:lvl5pPr>
            <a:lvl6pPr indent="-355600" lvl="5" marL="2743200">
              <a:spcBef>
                <a:spcPts val="2300"/>
              </a:spcBef>
              <a:spcAft>
                <a:spcPts val="0"/>
              </a:spcAft>
              <a:buSzPts val="2000"/>
              <a:buChar char="■"/>
              <a:defRPr/>
            </a:lvl6pPr>
            <a:lvl7pPr indent="-355600" lvl="6" marL="3200400">
              <a:spcBef>
                <a:spcPts val="2300"/>
              </a:spcBef>
              <a:spcAft>
                <a:spcPts val="0"/>
              </a:spcAft>
              <a:buSzPts val="2000"/>
              <a:buChar char="●"/>
              <a:defRPr/>
            </a:lvl7pPr>
            <a:lvl8pPr indent="-355600" lvl="7" marL="3657600">
              <a:spcBef>
                <a:spcPts val="2300"/>
              </a:spcBef>
              <a:spcAft>
                <a:spcPts val="0"/>
              </a:spcAft>
              <a:buSzPts val="2000"/>
              <a:buChar char="○"/>
              <a:defRPr/>
            </a:lvl8pPr>
            <a:lvl9pPr indent="-355600" lvl="8" marL="4114800">
              <a:spcBef>
                <a:spcPts val="2300"/>
              </a:spcBef>
              <a:spcAft>
                <a:spcPts val="2300"/>
              </a:spcAft>
              <a:buSzPts val="2000"/>
              <a:buChar char="■"/>
              <a:defRPr/>
            </a:lvl9pPr>
          </a:lstStyle>
          <a:p/>
        </p:txBody>
      </p:sp>
      <p:sp>
        <p:nvSpPr>
          <p:cNvPr id="40" name="Google Shape;40;p9"/>
          <p:cNvSpPr txBox="1"/>
          <p:nvPr>
            <p:ph idx="12" type="sldNum"/>
          </p:nvPr>
        </p:nvSpPr>
        <p:spPr>
          <a:xfrm>
            <a:off x="7294778" y="9691191"/>
            <a:ext cx="472500" cy="817800"/>
          </a:xfrm>
          <a:prstGeom prst="rect">
            <a:avLst/>
          </a:prstGeom>
        </p:spPr>
        <p:txBody>
          <a:bodyPr anchorCtr="0" anchor="ctr" bIns="129000" lIns="129000" spcFirstLastPara="1" rIns="129000" wrap="square" tIns="1290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268373" y="8792066"/>
            <a:ext cx="5165100" cy="1257600"/>
          </a:xfrm>
          <a:prstGeom prst="rect">
            <a:avLst/>
          </a:prstGeom>
        </p:spPr>
        <p:txBody>
          <a:bodyPr anchorCtr="0" anchor="ctr" bIns="129000" lIns="129000" spcFirstLastPara="1" rIns="129000" wrap="square" tIns="129000">
            <a:noAutofit/>
          </a:bodyPr>
          <a:lstStyle>
            <a:lvl1pPr indent="-228600" lvl="0" marL="457200">
              <a:lnSpc>
                <a:spcPct val="100000"/>
              </a:lnSpc>
              <a:spcBef>
                <a:spcPts val="0"/>
              </a:spcBef>
              <a:spcAft>
                <a:spcPts val="0"/>
              </a:spcAft>
              <a:buSzPts val="2500"/>
              <a:buNone/>
              <a:defRPr/>
            </a:lvl1pPr>
          </a:lstStyle>
          <a:p/>
        </p:txBody>
      </p:sp>
      <p:sp>
        <p:nvSpPr>
          <p:cNvPr id="43" name="Google Shape;43;p10"/>
          <p:cNvSpPr txBox="1"/>
          <p:nvPr>
            <p:ph idx="12" type="sldNum"/>
          </p:nvPr>
        </p:nvSpPr>
        <p:spPr>
          <a:xfrm>
            <a:off x="7294778" y="9691191"/>
            <a:ext cx="472500" cy="817800"/>
          </a:xfrm>
          <a:prstGeom prst="rect">
            <a:avLst/>
          </a:prstGeom>
        </p:spPr>
        <p:txBody>
          <a:bodyPr anchorCtr="0" anchor="ctr" bIns="129000" lIns="129000" spcFirstLastPara="1" rIns="129000" wrap="square" tIns="1290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8373" y="924860"/>
            <a:ext cx="7336200" cy="1190400"/>
          </a:xfrm>
          <a:prstGeom prst="rect">
            <a:avLst/>
          </a:prstGeom>
          <a:noFill/>
          <a:ln>
            <a:noFill/>
          </a:ln>
        </p:spPr>
        <p:txBody>
          <a:bodyPr anchorCtr="0" anchor="t" bIns="129000" lIns="129000" spcFirstLastPara="1" rIns="129000" wrap="square" tIns="129000">
            <a:noAutofit/>
          </a:bodyPr>
          <a:lstStyle>
            <a:lvl1pPr lvl="0">
              <a:spcBef>
                <a:spcPts val="0"/>
              </a:spcBef>
              <a:spcAft>
                <a:spcPts val="0"/>
              </a:spcAft>
              <a:buClr>
                <a:schemeClr val="dk1"/>
              </a:buClr>
              <a:buSzPts val="4000"/>
              <a:buNone/>
              <a:defRPr sz="4000">
                <a:solidFill>
                  <a:schemeClr val="dk1"/>
                </a:solidFill>
              </a:defRPr>
            </a:lvl1pPr>
            <a:lvl2pPr lvl="1">
              <a:spcBef>
                <a:spcPts val="0"/>
              </a:spcBef>
              <a:spcAft>
                <a:spcPts val="0"/>
              </a:spcAft>
              <a:buClr>
                <a:schemeClr val="dk1"/>
              </a:buClr>
              <a:buSzPts val="4000"/>
              <a:buNone/>
              <a:defRPr sz="4000">
                <a:solidFill>
                  <a:schemeClr val="dk1"/>
                </a:solidFill>
              </a:defRPr>
            </a:lvl2pPr>
            <a:lvl3pPr lvl="2">
              <a:spcBef>
                <a:spcPts val="0"/>
              </a:spcBef>
              <a:spcAft>
                <a:spcPts val="0"/>
              </a:spcAft>
              <a:buClr>
                <a:schemeClr val="dk1"/>
              </a:buClr>
              <a:buSzPts val="4000"/>
              <a:buNone/>
              <a:defRPr sz="4000">
                <a:solidFill>
                  <a:schemeClr val="dk1"/>
                </a:solidFill>
              </a:defRPr>
            </a:lvl3pPr>
            <a:lvl4pPr lvl="3">
              <a:spcBef>
                <a:spcPts val="0"/>
              </a:spcBef>
              <a:spcAft>
                <a:spcPts val="0"/>
              </a:spcAft>
              <a:buClr>
                <a:schemeClr val="dk1"/>
              </a:buClr>
              <a:buSzPts val="4000"/>
              <a:buNone/>
              <a:defRPr sz="4000">
                <a:solidFill>
                  <a:schemeClr val="dk1"/>
                </a:solidFill>
              </a:defRPr>
            </a:lvl4pPr>
            <a:lvl5pPr lvl="4">
              <a:spcBef>
                <a:spcPts val="0"/>
              </a:spcBef>
              <a:spcAft>
                <a:spcPts val="0"/>
              </a:spcAft>
              <a:buClr>
                <a:schemeClr val="dk1"/>
              </a:buClr>
              <a:buSzPts val="4000"/>
              <a:buNone/>
              <a:defRPr sz="4000">
                <a:solidFill>
                  <a:schemeClr val="dk1"/>
                </a:solidFill>
              </a:defRPr>
            </a:lvl5pPr>
            <a:lvl6pPr lvl="5">
              <a:spcBef>
                <a:spcPts val="0"/>
              </a:spcBef>
              <a:spcAft>
                <a:spcPts val="0"/>
              </a:spcAft>
              <a:buClr>
                <a:schemeClr val="dk1"/>
              </a:buClr>
              <a:buSzPts val="4000"/>
              <a:buNone/>
              <a:defRPr sz="4000">
                <a:solidFill>
                  <a:schemeClr val="dk1"/>
                </a:solidFill>
              </a:defRPr>
            </a:lvl6pPr>
            <a:lvl7pPr lvl="6">
              <a:spcBef>
                <a:spcPts val="0"/>
              </a:spcBef>
              <a:spcAft>
                <a:spcPts val="0"/>
              </a:spcAft>
              <a:buClr>
                <a:schemeClr val="dk1"/>
              </a:buClr>
              <a:buSzPts val="4000"/>
              <a:buNone/>
              <a:defRPr sz="4000">
                <a:solidFill>
                  <a:schemeClr val="dk1"/>
                </a:solidFill>
              </a:defRPr>
            </a:lvl7pPr>
            <a:lvl8pPr lvl="7">
              <a:spcBef>
                <a:spcPts val="0"/>
              </a:spcBef>
              <a:spcAft>
                <a:spcPts val="0"/>
              </a:spcAft>
              <a:buClr>
                <a:schemeClr val="dk1"/>
              </a:buClr>
              <a:buSzPts val="4000"/>
              <a:buNone/>
              <a:defRPr sz="4000">
                <a:solidFill>
                  <a:schemeClr val="dk1"/>
                </a:solidFill>
              </a:defRPr>
            </a:lvl8pPr>
            <a:lvl9pPr lvl="8">
              <a:spcBef>
                <a:spcPts val="0"/>
              </a:spcBef>
              <a:spcAft>
                <a:spcPts val="0"/>
              </a:spcAft>
              <a:buClr>
                <a:schemeClr val="dk1"/>
              </a:buClr>
              <a:buSzPts val="4000"/>
              <a:buNone/>
              <a:defRPr sz="4000">
                <a:solidFill>
                  <a:schemeClr val="dk1"/>
                </a:solidFill>
              </a:defRPr>
            </a:lvl9pPr>
          </a:lstStyle>
          <a:p/>
        </p:txBody>
      </p:sp>
      <p:sp>
        <p:nvSpPr>
          <p:cNvPr id="7" name="Google Shape;7;p1"/>
          <p:cNvSpPr txBox="1"/>
          <p:nvPr>
            <p:ph idx="1" type="body"/>
          </p:nvPr>
        </p:nvSpPr>
        <p:spPr>
          <a:xfrm>
            <a:off x="268373" y="2395097"/>
            <a:ext cx="7336200" cy="7099800"/>
          </a:xfrm>
          <a:prstGeom prst="rect">
            <a:avLst/>
          </a:prstGeom>
          <a:noFill/>
          <a:ln>
            <a:noFill/>
          </a:ln>
        </p:spPr>
        <p:txBody>
          <a:bodyPr anchorCtr="0" anchor="t" bIns="129000" lIns="129000" spcFirstLastPara="1" rIns="129000" wrap="square" tIns="129000">
            <a:noAutofit/>
          </a:bodyPr>
          <a:lstStyle>
            <a:lvl1pPr indent="-387350" lvl="0" marL="457200">
              <a:lnSpc>
                <a:spcPct val="115000"/>
              </a:lnSpc>
              <a:spcBef>
                <a:spcPts val="0"/>
              </a:spcBef>
              <a:spcAft>
                <a:spcPts val="0"/>
              </a:spcAft>
              <a:buClr>
                <a:schemeClr val="dk2"/>
              </a:buClr>
              <a:buSzPts val="2500"/>
              <a:buChar char="●"/>
              <a:defRPr sz="2500">
                <a:solidFill>
                  <a:schemeClr val="dk2"/>
                </a:solidFill>
              </a:defRPr>
            </a:lvl1pPr>
            <a:lvl2pPr indent="-355600" lvl="1" marL="914400">
              <a:lnSpc>
                <a:spcPct val="115000"/>
              </a:lnSpc>
              <a:spcBef>
                <a:spcPts val="2300"/>
              </a:spcBef>
              <a:spcAft>
                <a:spcPts val="0"/>
              </a:spcAft>
              <a:buClr>
                <a:schemeClr val="dk2"/>
              </a:buClr>
              <a:buSzPts val="2000"/>
              <a:buChar char="○"/>
              <a:defRPr sz="2000">
                <a:solidFill>
                  <a:schemeClr val="dk2"/>
                </a:solidFill>
              </a:defRPr>
            </a:lvl2pPr>
            <a:lvl3pPr indent="-355600" lvl="2" marL="1371600">
              <a:lnSpc>
                <a:spcPct val="115000"/>
              </a:lnSpc>
              <a:spcBef>
                <a:spcPts val="2300"/>
              </a:spcBef>
              <a:spcAft>
                <a:spcPts val="0"/>
              </a:spcAft>
              <a:buClr>
                <a:schemeClr val="dk2"/>
              </a:buClr>
              <a:buSzPts val="2000"/>
              <a:buChar char="■"/>
              <a:defRPr sz="2000">
                <a:solidFill>
                  <a:schemeClr val="dk2"/>
                </a:solidFill>
              </a:defRPr>
            </a:lvl3pPr>
            <a:lvl4pPr indent="-355600" lvl="3" marL="1828800">
              <a:lnSpc>
                <a:spcPct val="115000"/>
              </a:lnSpc>
              <a:spcBef>
                <a:spcPts val="2300"/>
              </a:spcBef>
              <a:spcAft>
                <a:spcPts val="0"/>
              </a:spcAft>
              <a:buClr>
                <a:schemeClr val="dk2"/>
              </a:buClr>
              <a:buSzPts val="2000"/>
              <a:buChar char="●"/>
              <a:defRPr sz="2000">
                <a:solidFill>
                  <a:schemeClr val="dk2"/>
                </a:solidFill>
              </a:defRPr>
            </a:lvl4pPr>
            <a:lvl5pPr indent="-355600" lvl="4" marL="2286000">
              <a:lnSpc>
                <a:spcPct val="115000"/>
              </a:lnSpc>
              <a:spcBef>
                <a:spcPts val="2300"/>
              </a:spcBef>
              <a:spcAft>
                <a:spcPts val="0"/>
              </a:spcAft>
              <a:buClr>
                <a:schemeClr val="dk2"/>
              </a:buClr>
              <a:buSzPts val="2000"/>
              <a:buChar char="○"/>
              <a:defRPr sz="2000">
                <a:solidFill>
                  <a:schemeClr val="dk2"/>
                </a:solidFill>
              </a:defRPr>
            </a:lvl5pPr>
            <a:lvl6pPr indent="-355600" lvl="5" marL="2743200">
              <a:lnSpc>
                <a:spcPct val="115000"/>
              </a:lnSpc>
              <a:spcBef>
                <a:spcPts val="2300"/>
              </a:spcBef>
              <a:spcAft>
                <a:spcPts val="0"/>
              </a:spcAft>
              <a:buClr>
                <a:schemeClr val="dk2"/>
              </a:buClr>
              <a:buSzPts val="2000"/>
              <a:buChar char="■"/>
              <a:defRPr sz="2000">
                <a:solidFill>
                  <a:schemeClr val="dk2"/>
                </a:solidFill>
              </a:defRPr>
            </a:lvl6pPr>
            <a:lvl7pPr indent="-355600" lvl="6" marL="3200400">
              <a:lnSpc>
                <a:spcPct val="115000"/>
              </a:lnSpc>
              <a:spcBef>
                <a:spcPts val="2300"/>
              </a:spcBef>
              <a:spcAft>
                <a:spcPts val="0"/>
              </a:spcAft>
              <a:buClr>
                <a:schemeClr val="dk2"/>
              </a:buClr>
              <a:buSzPts val="2000"/>
              <a:buChar char="●"/>
              <a:defRPr sz="2000">
                <a:solidFill>
                  <a:schemeClr val="dk2"/>
                </a:solidFill>
              </a:defRPr>
            </a:lvl7pPr>
            <a:lvl8pPr indent="-355600" lvl="7" marL="3657600">
              <a:lnSpc>
                <a:spcPct val="115000"/>
              </a:lnSpc>
              <a:spcBef>
                <a:spcPts val="2300"/>
              </a:spcBef>
              <a:spcAft>
                <a:spcPts val="0"/>
              </a:spcAft>
              <a:buClr>
                <a:schemeClr val="dk2"/>
              </a:buClr>
              <a:buSzPts val="2000"/>
              <a:buChar char="○"/>
              <a:defRPr sz="2000">
                <a:solidFill>
                  <a:schemeClr val="dk2"/>
                </a:solidFill>
              </a:defRPr>
            </a:lvl8pPr>
            <a:lvl9pPr indent="-355600" lvl="8" marL="4114800">
              <a:lnSpc>
                <a:spcPct val="115000"/>
              </a:lnSpc>
              <a:spcBef>
                <a:spcPts val="2300"/>
              </a:spcBef>
              <a:spcAft>
                <a:spcPts val="2300"/>
              </a:spcAft>
              <a:buClr>
                <a:schemeClr val="dk2"/>
              </a:buClr>
              <a:buSzPts val="2000"/>
              <a:buChar char="■"/>
              <a:defRPr sz="2000">
                <a:solidFill>
                  <a:schemeClr val="dk2"/>
                </a:solidFill>
              </a:defRPr>
            </a:lvl9pPr>
          </a:lstStyle>
          <a:p/>
        </p:txBody>
      </p:sp>
      <p:sp>
        <p:nvSpPr>
          <p:cNvPr id="8" name="Google Shape;8;p1"/>
          <p:cNvSpPr txBox="1"/>
          <p:nvPr>
            <p:ph idx="12" type="sldNum"/>
          </p:nvPr>
        </p:nvSpPr>
        <p:spPr>
          <a:xfrm>
            <a:off x="7294778" y="9691191"/>
            <a:ext cx="472500" cy="817800"/>
          </a:xfrm>
          <a:prstGeom prst="rect">
            <a:avLst/>
          </a:prstGeom>
          <a:noFill/>
          <a:ln>
            <a:noFill/>
          </a:ln>
        </p:spPr>
        <p:txBody>
          <a:bodyPr anchorCtr="0" anchor="ctr" bIns="129000" lIns="129000" spcFirstLastPara="1" rIns="129000" wrap="square" tIns="129000">
            <a:noAutofit/>
          </a:bodyPr>
          <a:lstStyle>
            <a:lvl1pPr lvl="0" algn="r">
              <a:buNone/>
              <a:defRPr sz="1400">
                <a:solidFill>
                  <a:schemeClr val="dk2"/>
                </a:solidFill>
              </a:defRPr>
            </a:lvl1pPr>
            <a:lvl2pPr lvl="1" algn="r">
              <a:buNone/>
              <a:defRPr sz="1400">
                <a:solidFill>
                  <a:schemeClr val="dk2"/>
                </a:solidFill>
              </a:defRPr>
            </a:lvl2pPr>
            <a:lvl3pPr lvl="2" algn="r">
              <a:buNone/>
              <a:defRPr sz="1400">
                <a:solidFill>
                  <a:schemeClr val="dk2"/>
                </a:solidFill>
              </a:defRPr>
            </a:lvl3pPr>
            <a:lvl4pPr lvl="3" algn="r">
              <a:buNone/>
              <a:defRPr sz="1400">
                <a:solidFill>
                  <a:schemeClr val="dk2"/>
                </a:solidFill>
              </a:defRPr>
            </a:lvl4pPr>
            <a:lvl5pPr lvl="4" algn="r">
              <a:buNone/>
              <a:defRPr sz="1400">
                <a:solidFill>
                  <a:schemeClr val="dk2"/>
                </a:solidFill>
              </a:defRPr>
            </a:lvl5pPr>
            <a:lvl6pPr lvl="5" algn="r">
              <a:buNone/>
              <a:defRPr sz="1400">
                <a:solidFill>
                  <a:schemeClr val="dk2"/>
                </a:solidFill>
              </a:defRPr>
            </a:lvl6pPr>
            <a:lvl7pPr lvl="6" algn="r">
              <a:buNone/>
              <a:defRPr sz="1400">
                <a:solidFill>
                  <a:schemeClr val="dk2"/>
                </a:solidFill>
              </a:defRPr>
            </a:lvl7pPr>
            <a:lvl8pPr lvl="7" algn="r">
              <a:buNone/>
              <a:defRPr sz="1400">
                <a:solidFill>
                  <a:schemeClr val="dk2"/>
                </a:solidFill>
              </a:defRPr>
            </a:lvl8pPr>
            <a:lvl9pPr lvl="8" algn="r">
              <a:buNone/>
              <a:defRPr sz="14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68373" y="924860"/>
            <a:ext cx="7336500" cy="11901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268373" y="2395097"/>
            <a:ext cx="7336500" cy="71001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7294778" y="9691191"/>
            <a:ext cx="472500" cy="8181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jp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8" name="Shape 98"/>
        <p:cNvGrpSpPr/>
        <p:nvPr/>
      </p:nvGrpSpPr>
      <p:grpSpPr>
        <a:xfrm>
          <a:off x="0" y="0"/>
          <a:ext cx="0" cy="0"/>
          <a:chOff x="0" y="0"/>
          <a:chExt cx="0" cy="0"/>
        </a:xfrm>
      </p:grpSpPr>
      <p:pic>
        <p:nvPicPr>
          <p:cNvPr id="99" name="Google Shape;99;p25"/>
          <p:cNvPicPr preferRelativeResize="0"/>
          <p:nvPr/>
        </p:nvPicPr>
        <p:blipFill>
          <a:blip r:embed="rId3">
            <a:alphaModFix/>
          </a:blip>
          <a:stretch>
            <a:fillRect/>
          </a:stretch>
        </p:blipFill>
        <p:spPr>
          <a:xfrm>
            <a:off x="726063" y="1318470"/>
            <a:ext cx="6156897" cy="6156897"/>
          </a:xfrm>
          <a:prstGeom prst="rect">
            <a:avLst/>
          </a:prstGeom>
          <a:noFill/>
          <a:ln>
            <a:noFill/>
          </a:ln>
        </p:spPr>
      </p:pic>
      <p:grpSp>
        <p:nvGrpSpPr>
          <p:cNvPr id="100" name="Google Shape;100;p25"/>
          <p:cNvGrpSpPr/>
          <p:nvPr/>
        </p:nvGrpSpPr>
        <p:grpSpPr>
          <a:xfrm>
            <a:off x="1748067" y="7482513"/>
            <a:ext cx="4377196" cy="1760702"/>
            <a:chOff x="848299" y="7536515"/>
            <a:chExt cx="6035846" cy="2425210"/>
          </a:xfrm>
        </p:grpSpPr>
        <p:pic>
          <p:nvPicPr>
            <p:cNvPr id="101" name="Google Shape;101;p25"/>
            <p:cNvPicPr preferRelativeResize="0"/>
            <p:nvPr/>
          </p:nvPicPr>
          <p:blipFill rotWithShape="1">
            <a:blip r:embed="rId4">
              <a:alphaModFix/>
            </a:blip>
            <a:srcRect b="0" l="4977" r="41151" t="22702"/>
            <a:stretch/>
          </p:blipFill>
          <p:spPr>
            <a:xfrm>
              <a:off x="933491" y="7536515"/>
              <a:ext cx="5865494" cy="2237018"/>
            </a:xfrm>
            <a:prstGeom prst="rect">
              <a:avLst/>
            </a:prstGeom>
            <a:noFill/>
            <a:ln>
              <a:noFill/>
            </a:ln>
          </p:spPr>
        </p:pic>
        <p:pic>
          <p:nvPicPr>
            <p:cNvPr id="102" name="Google Shape;102;p25"/>
            <p:cNvPicPr preferRelativeResize="0"/>
            <p:nvPr/>
          </p:nvPicPr>
          <p:blipFill rotWithShape="1">
            <a:blip r:embed="rId5">
              <a:alphaModFix/>
            </a:blip>
            <a:srcRect b="36787" l="0" r="0" t="34764"/>
            <a:stretch/>
          </p:blipFill>
          <p:spPr>
            <a:xfrm>
              <a:off x="848299" y="7536519"/>
              <a:ext cx="6035846" cy="2425206"/>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6"/>
          <p:cNvSpPr txBox="1"/>
          <p:nvPr>
            <p:ph idx="4294967295" type="ctrTitle"/>
          </p:nvPr>
        </p:nvSpPr>
        <p:spPr>
          <a:xfrm>
            <a:off x="1073474" y="829392"/>
            <a:ext cx="5726100" cy="59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a:latin typeface="Orbitron"/>
                <a:ea typeface="Orbitron"/>
                <a:cs typeface="Orbitron"/>
                <a:sym typeface="Orbitron"/>
              </a:rPr>
              <a:t>TABLE OF CONTENTS </a:t>
            </a:r>
            <a:endParaRPr b="1" i="1">
              <a:latin typeface="Orbitron"/>
              <a:ea typeface="Orbitron"/>
              <a:cs typeface="Orbitron"/>
              <a:sym typeface="Orbitron"/>
            </a:endParaRPr>
          </a:p>
          <a:p>
            <a:pPr indent="0" lvl="0" marL="0" rtl="0" algn="l">
              <a:spcBef>
                <a:spcPts val="0"/>
              </a:spcBef>
              <a:spcAft>
                <a:spcPts val="0"/>
              </a:spcAft>
              <a:buNone/>
            </a:pPr>
            <a:r>
              <a:t/>
            </a:r>
            <a:endParaRPr>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latin typeface="Helvetica Neue Light"/>
              <a:ea typeface="Helvetica Neue Light"/>
              <a:cs typeface="Helvetica Neue Light"/>
              <a:sym typeface="Helvetica Neue Light"/>
            </a:endParaRPr>
          </a:p>
        </p:txBody>
      </p:sp>
      <p:sp>
        <p:nvSpPr>
          <p:cNvPr id="108" name="Google Shape;108;p26"/>
          <p:cNvSpPr txBox="1"/>
          <p:nvPr/>
        </p:nvSpPr>
        <p:spPr>
          <a:xfrm>
            <a:off x="1073477" y="1892025"/>
            <a:ext cx="6642300" cy="566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800">
              <a:solidFill>
                <a:schemeClr val="dk1"/>
              </a:solidFill>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 sz="2800">
                <a:solidFill>
                  <a:schemeClr val="dk1"/>
                </a:solidFill>
                <a:latin typeface="Roboto Condensed"/>
                <a:ea typeface="Roboto Condensed"/>
                <a:cs typeface="Roboto Condensed"/>
                <a:sym typeface="Roboto Condensed"/>
              </a:rPr>
              <a:t>Introduction</a:t>
            </a:r>
            <a:endParaRPr>
              <a:solidFill>
                <a:schemeClr val="dk1"/>
              </a:solidFill>
              <a:latin typeface="Roboto Condensed"/>
              <a:ea typeface="Roboto Condensed"/>
              <a:cs typeface="Roboto Condensed"/>
              <a:sym typeface="Roboto Condensed"/>
            </a:endParaRPr>
          </a:p>
          <a:p>
            <a:pPr indent="0" lvl="0" marL="0" rtl="0" algn="l">
              <a:lnSpc>
                <a:spcPct val="150000"/>
              </a:lnSpc>
              <a:spcBef>
                <a:spcPts val="0"/>
              </a:spcBef>
              <a:spcAft>
                <a:spcPts val="0"/>
              </a:spcAft>
              <a:buNone/>
            </a:pPr>
            <a:r>
              <a:rPr lang="en" sz="2800">
                <a:solidFill>
                  <a:schemeClr val="dk1"/>
                </a:solidFill>
                <a:latin typeface="Roboto Condensed"/>
                <a:ea typeface="Roboto Condensed"/>
                <a:cs typeface="Roboto Condensed"/>
                <a:sym typeface="Roboto Condensed"/>
              </a:rPr>
              <a:t>Vision and Mindset</a:t>
            </a:r>
            <a:endParaRPr sz="2800">
              <a:solidFill>
                <a:schemeClr val="dk1"/>
              </a:solidFill>
              <a:latin typeface="Roboto Condensed"/>
              <a:ea typeface="Roboto Condensed"/>
              <a:cs typeface="Roboto Condensed"/>
              <a:sym typeface="Roboto Condensed"/>
            </a:endParaRPr>
          </a:p>
          <a:p>
            <a:pPr indent="0" lvl="0" marL="0" rtl="0" algn="l">
              <a:lnSpc>
                <a:spcPct val="150000"/>
              </a:lnSpc>
              <a:spcBef>
                <a:spcPts val="0"/>
              </a:spcBef>
              <a:spcAft>
                <a:spcPts val="0"/>
              </a:spcAft>
              <a:buNone/>
            </a:pPr>
            <a:r>
              <a:rPr lang="en" sz="2800">
                <a:solidFill>
                  <a:schemeClr val="dk1"/>
                </a:solidFill>
                <a:latin typeface="Roboto Condensed"/>
                <a:ea typeface="Roboto Condensed"/>
                <a:cs typeface="Roboto Condensed"/>
                <a:sym typeface="Roboto Condensed"/>
              </a:rPr>
              <a:t>Execution//Progress</a:t>
            </a:r>
            <a:endParaRPr sz="2800">
              <a:solidFill>
                <a:schemeClr val="dk1"/>
              </a:solidFill>
              <a:latin typeface="Roboto Condensed"/>
              <a:ea typeface="Roboto Condensed"/>
              <a:cs typeface="Roboto Condensed"/>
              <a:sym typeface="Roboto Condensed"/>
            </a:endParaRPr>
          </a:p>
          <a:p>
            <a:pPr indent="0" lvl="0" marL="0" rtl="0" algn="l">
              <a:lnSpc>
                <a:spcPct val="150000"/>
              </a:lnSpc>
              <a:spcBef>
                <a:spcPts val="0"/>
              </a:spcBef>
              <a:spcAft>
                <a:spcPts val="0"/>
              </a:spcAft>
              <a:buNone/>
            </a:pPr>
            <a:r>
              <a:rPr lang="en" sz="2800">
                <a:solidFill>
                  <a:schemeClr val="dk1"/>
                </a:solidFill>
                <a:latin typeface="Roboto Condensed"/>
                <a:ea typeface="Roboto Condensed"/>
                <a:cs typeface="Roboto Condensed"/>
                <a:sym typeface="Roboto Condensed"/>
              </a:rPr>
              <a:t>Reflection</a:t>
            </a:r>
            <a:endParaRPr sz="2800">
              <a:solidFill>
                <a:schemeClr val="dk1"/>
              </a:solidFill>
              <a:latin typeface="Roboto Condensed"/>
              <a:ea typeface="Roboto Condensed"/>
              <a:cs typeface="Roboto Condensed"/>
              <a:sym typeface="Roboto Condensed"/>
            </a:endParaRPr>
          </a:p>
          <a:p>
            <a:pPr indent="0" lvl="0" marL="0" rtl="0" algn="l">
              <a:lnSpc>
                <a:spcPct val="150000"/>
              </a:lnSpc>
              <a:spcBef>
                <a:spcPts val="0"/>
              </a:spcBef>
              <a:spcAft>
                <a:spcPts val="0"/>
              </a:spcAft>
              <a:buNone/>
            </a:pPr>
            <a:r>
              <a:t/>
            </a:r>
            <a:endParaRPr sz="2800">
              <a:solidFill>
                <a:schemeClr val="dk1"/>
              </a:solidFill>
              <a:latin typeface="Helvetica Neue Light"/>
              <a:ea typeface="Helvetica Neue Light"/>
              <a:cs typeface="Helvetica Neue Light"/>
              <a:sym typeface="Helvetica Neue Light"/>
            </a:endParaRPr>
          </a:p>
        </p:txBody>
      </p:sp>
      <p:sp>
        <p:nvSpPr>
          <p:cNvPr id="109" name="Google Shape;109;p26"/>
          <p:cNvSpPr txBox="1"/>
          <p:nvPr/>
        </p:nvSpPr>
        <p:spPr>
          <a:xfrm>
            <a:off x="75" y="10287000"/>
            <a:ext cx="7872900" cy="24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Condensed"/>
                <a:ea typeface="Roboto Condensed"/>
                <a:cs typeface="Roboto Condensed"/>
                <a:sym typeface="Roboto Condensed"/>
              </a:rPr>
              <a:t>1</a:t>
            </a:r>
            <a:endParaRPr>
              <a:latin typeface="Roboto Condensed"/>
              <a:ea typeface="Roboto Condensed"/>
              <a:cs typeface="Roboto Condensed"/>
              <a:sym typeface="Roboto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7"/>
          <p:cNvSpPr txBox="1"/>
          <p:nvPr>
            <p:ph type="ctrTitle"/>
          </p:nvPr>
        </p:nvSpPr>
        <p:spPr>
          <a:xfrm>
            <a:off x="466725" y="424625"/>
            <a:ext cx="6858000" cy="981000"/>
          </a:xfrm>
          <a:prstGeom prst="rect">
            <a:avLst/>
          </a:prstGeom>
        </p:spPr>
        <p:txBody>
          <a:bodyPr anchorCtr="0" anchor="b" bIns="129000" lIns="129000" spcFirstLastPara="1" rIns="129000" wrap="square" tIns="129000">
            <a:noAutofit/>
          </a:bodyPr>
          <a:lstStyle/>
          <a:p>
            <a:pPr indent="0" lvl="0" marL="0" rtl="0" algn="l">
              <a:spcBef>
                <a:spcPts val="0"/>
              </a:spcBef>
              <a:spcAft>
                <a:spcPts val="0"/>
              </a:spcAft>
              <a:buNone/>
            </a:pPr>
            <a:r>
              <a:rPr b="1" lang="en" sz="3600">
                <a:latin typeface="Orbitron"/>
                <a:ea typeface="Orbitron"/>
                <a:cs typeface="Orbitron"/>
                <a:sym typeface="Orbitron"/>
              </a:rPr>
              <a:t>INTRODUCTION</a:t>
            </a:r>
            <a:endParaRPr b="1" sz="3600">
              <a:latin typeface="Orbitron"/>
              <a:ea typeface="Orbitron"/>
              <a:cs typeface="Orbitron"/>
              <a:sym typeface="Orbitron"/>
            </a:endParaRPr>
          </a:p>
        </p:txBody>
      </p:sp>
      <p:sp>
        <p:nvSpPr>
          <p:cNvPr id="115" name="Google Shape;115;p27"/>
          <p:cNvSpPr txBox="1"/>
          <p:nvPr>
            <p:ph idx="1" type="subTitle"/>
          </p:nvPr>
        </p:nvSpPr>
        <p:spPr>
          <a:xfrm>
            <a:off x="466725" y="1415200"/>
            <a:ext cx="6858000" cy="4019400"/>
          </a:xfrm>
          <a:prstGeom prst="rect">
            <a:avLst/>
          </a:prstGeom>
        </p:spPr>
        <p:txBody>
          <a:bodyPr anchorCtr="0" anchor="t" bIns="129000" lIns="129000" spcFirstLastPara="1" rIns="129000" wrap="square" tIns="129000">
            <a:noAutofit/>
          </a:bodyPr>
          <a:lstStyle/>
          <a:p>
            <a:pPr indent="0" lvl="0" marL="0" rtl="0" algn="l">
              <a:lnSpc>
                <a:spcPct val="150000"/>
              </a:lnSpc>
              <a:spcBef>
                <a:spcPts val="0"/>
              </a:spcBef>
              <a:spcAft>
                <a:spcPts val="0"/>
              </a:spcAft>
              <a:buNone/>
            </a:pPr>
            <a:r>
              <a:rPr lang="en" sz="1400">
                <a:solidFill>
                  <a:srgbClr val="000000"/>
                </a:solidFill>
                <a:latin typeface="Orbitron Medium"/>
                <a:ea typeface="Orbitron Medium"/>
                <a:cs typeface="Orbitron Medium"/>
                <a:sym typeface="Orbitron Medium"/>
              </a:rPr>
              <a:t>PURPOSE OF THE NOTEBOOK</a:t>
            </a:r>
            <a:endParaRPr sz="1400">
              <a:solidFill>
                <a:srgbClr val="000000"/>
              </a:solidFill>
              <a:latin typeface="Orbitron Medium"/>
              <a:ea typeface="Orbitron Medium"/>
              <a:cs typeface="Orbitron Medium"/>
              <a:sym typeface="Orbitron Medium"/>
            </a:endParaRPr>
          </a:p>
          <a:p>
            <a:pPr indent="0" lvl="0" marL="0" rtl="0" algn="l">
              <a:lnSpc>
                <a:spcPct val="150000"/>
              </a:lnSpc>
              <a:spcBef>
                <a:spcPts val="0"/>
              </a:spcBef>
              <a:spcAft>
                <a:spcPts val="0"/>
              </a:spcAft>
              <a:buNone/>
            </a:pPr>
            <a:r>
              <a:t/>
            </a:r>
            <a:endParaRPr sz="500">
              <a:solidFill>
                <a:srgbClr val="000000"/>
              </a:solidFill>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latin typeface="Helvetica Neue Light"/>
                <a:ea typeface="Helvetica Neue Light"/>
                <a:cs typeface="Helvetica Neue Light"/>
                <a:sym typeface="Helvetica Neue Light"/>
              </a:rPr>
              <a:t>The software notebook is a valuable tool for recording our thinking, goals, and results in programming for four main uses. The first is so that later on in a project, we can look back to see initial goals, visions, and requirements. It’s a very useful tool because on a project that is worked on for this long, it’s impossible to remember every bit of code one person wrote, and it becomes even more difficult when trying to combine code written by multiple different people like on our team. Secondly, we have found that having to set goals, outline visions, and communicate ideas clearly in writing have all made our work more efficient. It has particularly been helpful with staying on task on getting carried away on tangents that are misdirected. Third, we hope that this document will be a valuable asset to the team in future season. Seeing examples of how different control methods can be implemented and tested by other teams was a valuable resource, and having one written by our own team in increased detail should be useful to our teams in future seasons. Fourth, a notebook is a great way of presenting the engineering process behind the code to other teams and judges.</a:t>
            </a:r>
            <a:endParaRPr sz="1200">
              <a:solidFill>
                <a:schemeClr val="dk1"/>
              </a:solidFill>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200">
              <a:solidFill>
                <a:srgbClr val="000000"/>
              </a:solidFill>
              <a:latin typeface="Helvetica Neue Light"/>
              <a:ea typeface="Helvetica Neue Light"/>
              <a:cs typeface="Helvetica Neue Light"/>
              <a:sym typeface="Helvetica Neue Light"/>
            </a:endParaRPr>
          </a:p>
        </p:txBody>
      </p:sp>
      <p:sp>
        <p:nvSpPr>
          <p:cNvPr id="116" name="Google Shape;116;p27"/>
          <p:cNvSpPr txBox="1"/>
          <p:nvPr>
            <p:ph idx="1" type="subTitle"/>
          </p:nvPr>
        </p:nvSpPr>
        <p:spPr>
          <a:xfrm>
            <a:off x="438000" y="6387175"/>
            <a:ext cx="2267100" cy="3128400"/>
          </a:xfrm>
          <a:prstGeom prst="rect">
            <a:avLst/>
          </a:prstGeom>
          <a:ln cap="flat" cmpd="sng" w="9525">
            <a:solidFill>
              <a:srgbClr val="000000"/>
            </a:solidFill>
            <a:prstDash val="solid"/>
            <a:round/>
            <a:headEnd len="sm" w="sm" type="none"/>
            <a:tailEnd len="sm" w="sm" type="none"/>
          </a:ln>
        </p:spPr>
        <p:txBody>
          <a:bodyPr anchorCtr="0" anchor="t" bIns="129000" lIns="129000" spcFirstLastPara="1" rIns="129000" wrap="square" tIns="129000">
            <a:noAutofit/>
          </a:bodyPr>
          <a:lstStyle/>
          <a:p>
            <a:pPr indent="0" lvl="0" marL="0" rtl="0" algn="ctr">
              <a:lnSpc>
                <a:spcPct val="150000"/>
              </a:lnSpc>
              <a:spcBef>
                <a:spcPts val="0"/>
              </a:spcBef>
              <a:spcAft>
                <a:spcPts val="0"/>
              </a:spcAft>
              <a:buNone/>
            </a:pPr>
            <a:r>
              <a:rPr lang="en" sz="1400">
                <a:solidFill>
                  <a:schemeClr val="dk1"/>
                </a:solidFill>
                <a:latin typeface="Orbitron Medium"/>
                <a:ea typeface="Orbitron Medium"/>
                <a:cs typeface="Orbitron Medium"/>
                <a:sym typeface="Orbitron Medium"/>
              </a:rPr>
              <a:t>JOSHUA SHEW</a:t>
            </a:r>
            <a:endParaRPr sz="1400">
              <a:solidFill>
                <a:schemeClr val="dk1"/>
              </a:solidFill>
              <a:latin typeface="Orbitron Medium"/>
              <a:ea typeface="Orbitron Medium"/>
              <a:cs typeface="Orbitron Medium"/>
              <a:sym typeface="Orbitron Medium"/>
            </a:endParaRPr>
          </a:p>
          <a:p>
            <a:pPr indent="0" lvl="0" marL="0" rtl="0" algn="ctr">
              <a:lnSpc>
                <a:spcPct val="150000"/>
              </a:lnSpc>
              <a:spcBef>
                <a:spcPts val="0"/>
              </a:spcBef>
              <a:spcAft>
                <a:spcPts val="0"/>
              </a:spcAft>
              <a:buNone/>
            </a:pPr>
            <a:r>
              <a:t/>
            </a:r>
            <a:endParaRPr sz="14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t/>
            </a:r>
            <a:endParaRPr sz="14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t/>
            </a:r>
            <a:endParaRPr sz="1400">
              <a:solidFill>
                <a:srgbClr val="000000"/>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t/>
            </a:r>
            <a:endParaRPr sz="1400">
              <a:solidFill>
                <a:srgbClr val="000000"/>
              </a:solidFill>
              <a:latin typeface="Helvetica Neue Light"/>
              <a:ea typeface="Helvetica Neue Light"/>
              <a:cs typeface="Helvetica Neue Light"/>
              <a:sym typeface="Helvetica Neue Light"/>
            </a:endParaRPr>
          </a:p>
        </p:txBody>
      </p:sp>
      <p:sp>
        <p:nvSpPr>
          <p:cNvPr id="117" name="Google Shape;117;p27"/>
          <p:cNvSpPr txBox="1"/>
          <p:nvPr>
            <p:ph idx="1" type="subTitle"/>
          </p:nvPr>
        </p:nvSpPr>
        <p:spPr>
          <a:xfrm>
            <a:off x="2781300" y="6387175"/>
            <a:ext cx="2267100" cy="3128400"/>
          </a:xfrm>
          <a:prstGeom prst="rect">
            <a:avLst/>
          </a:prstGeom>
          <a:ln cap="flat" cmpd="sng" w="9525">
            <a:solidFill>
              <a:srgbClr val="000000"/>
            </a:solidFill>
            <a:prstDash val="solid"/>
            <a:round/>
            <a:headEnd len="sm" w="sm" type="none"/>
            <a:tailEnd len="sm" w="sm" type="none"/>
          </a:ln>
        </p:spPr>
        <p:txBody>
          <a:bodyPr anchorCtr="0" anchor="t" bIns="129000" lIns="129000" spcFirstLastPara="1" rIns="129000" wrap="square" tIns="129000">
            <a:noAutofit/>
          </a:bodyPr>
          <a:lstStyle/>
          <a:p>
            <a:pPr indent="0" lvl="0" marL="0" rtl="0" algn="ctr">
              <a:lnSpc>
                <a:spcPct val="150000"/>
              </a:lnSpc>
              <a:spcBef>
                <a:spcPts val="0"/>
              </a:spcBef>
              <a:spcAft>
                <a:spcPts val="0"/>
              </a:spcAft>
              <a:buNone/>
            </a:pPr>
            <a:r>
              <a:rPr lang="en" sz="1400">
                <a:solidFill>
                  <a:schemeClr val="dk1"/>
                </a:solidFill>
                <a:latin typeface="Orbitron Medium"/>
                <a:ea typeface="Orbitron Medium"/>
                <a:cs typeface="Orbitron Medium"/>
                <a:sym typeface="Orbitron Medium"/>
              </a:rPr>
              <a:t>ELIJAH SHEW</a:t>
            </a:r>
            <a:endParaRPr sz="1400">
              <a:solidFill>
                <a:schemeClr val="dk1"/>
              </a:solidFill>
              <a:latin typeface="Orbitron Medium"/>
              <a:ea typeface="Orbitron Medium"/>
              <a:cs typeface="Orbitron Medium"/>
              <a:sym typeface="Orbitron Medium"/>
            </a:endParaRPr>
          </a:p>
          <a:p>
            <a:pPr indent="0" lvl="0" marL="0" rtl="0" algn="ctr">
              <a:lnSpc>
                <a:spcPct val="150000"/>
              </a:lnSpc>
              <a:spcBef>
                <a:spcPts val="0"/>
              </a:spcBef>
              <a:spcAft>
                <a:spcPts val="0"/>
              </a:spcAft>
              <a:buNone/>
            </a:pPr>
            <a:r>
              <a:t/>
            </a:r>
            <a:endParaRPr sz="14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t/>
            </a:r>
            <a:endParaRPr sz="14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t/>
            </a:r>
            <a:endParaRPr sz="1400">
              <a:solidFill>
                <a:srgbClr val="000000"/>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t/>
            </a:r>
            <a:endParaRPr sz="1400">
              <a:solidFill>
                <a:srgbClr val="000000"/>
              </a:solidFill>
              <a:latin typeface="Helvetica Neue Light"/>
              <a:ea typeface="Helvetica Neue Light"/>
              <a:cs typeface="Helvetica Neue Light"/>
              <a:sym typeface="Helvetica Neue Light"/>
            </a:endParaRPr>
          </a:p>
        </p:txBody>
      </p:sp>
      <p:sp>
        <p:nvSpPr>
          <p:cNvPr id="118" name="Google Shape;118;p27"/>
          <p:cNvSpPr txBox="1"/>
          <p:nvPr>
            <p:ph idx="1" type="subTitle"/>
          </p:nvPr>
        </p:nvSpPr>
        <p:spPr>
          <a:xfrm>
            <a:off x="5133825" y="6387175"/>
            <a:ext cx="2267100" cy="3128400"/>
          </a:xfrm>
          <a:prstGeom prst="rect">
            <a:avLst/>
          </a:prstGeom>
          <a:ln cap="flat" cmpd="sng" w="9525">
            <a:solidFill>
              <a:srgbClr val="000000"/>
            </a:solidFill>
            <a:prstDash val="solid"/>
            <a:round/>
            <a:headEnd len="sm" w="sm" type="none"/>
            <a:tailEnd len="sm" w="sm" type="none"/>
          </a:ln>
        </p:spPr>
        <p:txBody>
          <a:bodyPr anchorCtr="0" anchor="t" bIns="129000" lIns="129000" spcFirstLastPara="1" rIns="129000" wrap="square" tIns="129000">
            <a:noAutofit/>
          </a:bodyPr>
          <a:lstStyle/>
          <a:p>
            <a:pPr indent="0" lvl="0" marL="0" rtl="0" algn="ctr">
              <a:lnSpc>
                <a:spcPct val="150000"/>
              </a:lnSpc>
              <a:spcBef>
                <a:spcPts val="0"/>
              </a:spcBef>
              <a:spcAft>
                <a:spcPts val="0"/>
              </a:spcAft>
              <a:buNone/>
            </a:pPr>
            <a:r>
              <a:rPr lang="en" sz="1400">
                <a:solidFill>
                  <a:schemeClr val="dk1"/>
                </a:solidFill>
                <a:latin typeface="Orbitron Medium"/>
                <a:ea typeface="Orbitron Medium"/>
                <a:cs typeface="Orbitron Medium"/>
                <a:sym typeface="Orbitron Medium"/>
              </a:rPr>
              <a:t>YOSHIKI SAKAI</a:t>
            </a:r>
            <a:endParaRPr sz="1400">
              <a:solidFill>
                <a:schemeClr val="dk1"/>
              </a:solidFill>
              <a:latin typeface="Orbitron Medium"/>
              <a:ea typeface="Orbitron Medium"/>
              <a:cs typeface="Orbitron Medium"/>
              <a:sym typeface="Orbitron Medium"/>
            </a:endParaRPr>
          </a:p>
          <a:p>
            <a:pPr indent="0" lvl="0" marL="0" rtl="0" algn="ctr">
              <a:lnSpc>
                <a:spcPct val="150000"/>
              </a:lnSpc>
              <a:spcBef>
                <a:spcPts val="0"/>
              </a:spcBef>
              <a:spcAft>
                <a:spcPts val="0"/>
              </a:spcAft>
              <a:buNone/>
            </a:pPr>
            <a:r>
              <a:t/>
            </a:r>
            <a:endParaRPr sz="14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t/>
            </a:r>
            <a:endParaRPr sz="14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t/>
            </a:r>
            <a:endParaRPr sz="1400">
              <a:solidFill>
                <a:srgbClr val="000000"/>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t/>
            </a:r>
            <a:endParaRPr sz="1400">
              <a:solidFill>
                <a:srgbClr val="000000"/>
              </a:solidFill>
              <a:latin typeface="Helvetica Neue Light"/>
              <a:ea typeface="Helvetica Neue Light"/>
              <a:cs typeface="Helvetica Neue Light"/>
              <a:sym typeface="Helvetica Neue Light"/>
            </a:endParaRPr>
          </a:p>
        </p:txBody>
      </p:sp>
      <p:sp>
        <p:nvSpPr>
          <p:cNvPr id="119" name="Google Shape;119;p27"/>
          <p:cNvSpPr txBox="1"/>
          <p:nvPr/>
        </p:nvSpPr>
        <p:spPr>
          <a:xfrm>
            <a:off x="2066925" y="5724525"/>
            <a:ext cx="3504000" cy="77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highlight>
                  <a:srgbClr val="FFFFFF"/>
                </a:highlight>
                <a:latin typeface="Orbitron"/>
                <a:ea typeface="Orbitron"/>
                <a:cs typeface="Orbitron"/>
                <a:sym typeface="Orbitron"/>
              </a:rPr>
              <a:t>MEET THE </a:t>
            </a:r>
            <a:endParaRPr sz="1800">
              <a:highlight>
                <a:srgbClr val="FFFFFF"/>
              </a:highlight>
              <a:latin typeface="Orbitron"/>
              <a:ea typeface="Orbitron"/>
              <a:cs typeface="Orbitron"/>
              <a:sym typeface="Orbitron"/>
            </a:endParaRPr>
          </a:p>
          <a:p>
            <a:pPr indent="0" lvl="0" marL="0" rtl="0" algn="l">
              <a:spcBef>
                <a:spcPts val="0"/>
              </a:spcBef>
              <a:spcAft>
                <a:spcPts val="0"/>
              </a:spcAft>
              <a:buNone/>
            </a:pPr>
            <a:r>
              <a:rPr b="1" lang="en" sz="2800">
                <a:highlight>
                  <a:srgbClr val="FFFFFF"/>
                </a:highlight>
                <a:latin typeface="Orbitron"/>
                <a:ea typeface="Orbitron"/>
                <a:cs typeface="Orbitron"/>
                <a:sym typeface="Orbitron"/>
              </a:rPr>
              <a:t>PROGRAMMERS</a:t>
            </a:r>
            <a:endParaRPr b="1" sz="2800">
              <a:highlight>
                <a:srgbClr val="FFFFFF"/>
              </a:highlight>
              <a:latin typeface="Orbitron"/>
              <a:ea typeface="Orbitron"/>
              <a:cs typeface="Orbitron"/>
              <a:sym typeface="Orbitro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8"/>
          <p:cNvSpPr txBox="1"/>
          <p:nvPr>
            <p:ph type="ctrTitle"/>
          </p:nvPr>
        </p:nvSpPr>
        <p:spPr>
          <a:xfrm>
            <a:off x="268375" y="632993"/>
            <a:ext cx="7336200" cy="944100"/>
          </a:xfrm>
          <a:prstGeom prst="rect">
            <a:avLst/>
          </a:prstGeom>
        </p:spPr>
        <p:txBody>
          <a:bodyPr anchorCtr="0" anchor="b" bIns="129000" lIns="129000" spcFirstLastPara="1" rIns="129000" wrap="square" tIns="129000">
            <a:noAutofit/>
          </a:bodyPr>
          <a:lstStyle/>
          <a:p>
            <a:pPr indent="0" lvl="0" marL="0" rtl="0" algn="ctr">
              <a:spcBef>
                <a:spcPts val="0"/>
              </a:spcBef>
              <a:spcAft>
                <a:spcPts val="0"/>
              </a:spcAft>
              <a:buNone/>
            </a:pPr>
            <a:r>
              <a:rPr b="1" lang="en" sz="3600">
                <a:latin typeface="Orbitron"/>
                <a:ea typeface="Orbitron"/>
                <a:cs typeface="Orbitron"/>
                <a:sym typeface="Orbitron"/>
              </a:rPr>
              <a:t>VISION &amp; MINDSET</a:t>
            </a:r>
            <a:endParaRPr b="1" sz="3600">
              <a:latin typeface="Orbitron"/>
              <a:ea typeface="Orbitron"/>
              <a:cs typeface="Orbitron"/>
              <a:sym typeface="Orbitron"/>
            </a:endParaRPr>
          </a:p>
        </p:txBody>
      </p:sp>
      <p:sp>
        <p:nvSpPr>
          <p:cNvPr id="125" name="Google Shape;125;p28"/>
          <p:cNvSpPr txBox="1"/>
          <p:nvPr>
            <p:ph idx="1" type="subTitle"/>
          </p:nvPr>
        </p:nvSpPr>
        <p:spPr>
          <a:xfrm>
            <a:off x="466725" y="1824700"/>
            <a:ext cx="6858000" cy="3524400"/>
          </a:xfrm>
          <a:prstGeom prst="rect">
            <a:avLst/>
          </a:prstGeom>
        </p:spPr>
        <p:txBody>
          <a:bodyPr anchorCtr="0" anchor="t" bIns="129000" lIns="129000" spcFirstLastPara="1" rIns="129000" wrap="square" tIns="129000">
            <a:noAutofit/>
          </a:bodyPr>
          <a:lstStyle/>
          <a:p>
            <a:pPr indent="0" lvl="0" marL="0" rtl="0" algn="l">
              <a:lnSpc>
                <a:spcPct val="150000"/>
              </a:lnSpc>
              <a:spcBef>
                <a:spcPts val="0"/>
              </a:spcBef>
              <a:spcAft>
                <a:spcPts val="0"/>
              </a:spcAft>
              <a:buNone/>
            </a:pPr>
            <a:r>
              <a:t/>
            </a:r>
            <a:endParaRPr sz="1400">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9"/>
          <p:cNvSpPr txBox="1"/>
          <p:nvPr>
            <p:ph type="ctrTitle"/>
          </p:nvPr>
        </p:nvSpPr>
        <p:spPr>
          <a:xfrm>
            <a:off x="268375" y="632993"/>
            <a:ext cx="7336200" cy="944100"/>
          </a:xfrm>
          <a:prstGeom prst="rect">
            <a:avLst/>
          </a:prstGeom>
        </p:spPr>
        <p:txBody>
          <a:bodyPr anchorCtr="0" anchor="b" bIns="129000" lIns="129000" spcFirstLastPara="1" rIns="129000" wrap="square" tIns="129000">
            <a:noAutofit/>
          </a:bodyPr>
          <a:lstStyle/>
          <a:p>
            <a:pPr indent="0" lvl="0" marL="0" rtl="0" algn="ctr">
              <a:spcBef>
                <a:spcPts val="0"/>
              </a:spcBef>
              <a:spcAft>
                <a:spcPts val="0"/>
              </a:spcAft>
              <a:buNone/>
            </a:pPr>
            <a:r>
              <a:rPr b="1" lang="en" sz="3600">
                <a:latin typeface="Orbitron"/>
                <a:ea typeface="Orbitron"/>
                <a:cs typeface="Orbitron"/>
                <a:sym typeface="Orbitron"/>
              </a:rPr>
              <a:t>PROGRESS LOG</a:t>
            </a:r>
            <a:endParaRPr b="1" sz="3600">
              <a:latin typeface="Orbitron"/>
              <a:ea typeface="Orbitron"/>
              <a:cs typeface="Orbitron"/>
              <a:sym typeface="Orbitron"/>
            </a:endParaRPr>
          </a:p>
        </p:txBody>
      </p:sp>
      <p:sp>
        <p:nvSpPr>
          <p:cNvPr id="131" name="Google Shape;131;p29"/>
          <p:cNvSpPr txBox="1"/>
          <p:nvPr>
            <p:ph idx="1" type="subTitle"/>
          </p:nvPr>
        </p:nvSpPr>
        <p:spPr>
          <a:xfrm>
            <a:off x="466725" y="1824700"/>
            <a:ext cx="6858000" cy="3524400"/>
          </a:xfrm>
          <a:prstGeom prst="rect">
            <a:avLst/>
          </a:prstGeom>
        </p:spPr>
        <p:txBody>
          <a:bodyPr anchorCtr="0" anchor="t" bIns="129000" lIns="129000" spcFirstLastPara="1" rIns="129000" wrap="square" tIns="129000">
            <a:noAutofit/>
          </a:bodyPr>
          <a:lstStyle/>
          <a:p>
            <a:pPr indent="0" lvl="0" marL="0" rtl="0" algn="l">
              <a:lnSpc>
                <a:spcPct val="150000"/>
              </a:lnSpc>
              <a:spcBef>
                <a:spcPts val="0"/>
              </a:spcBef>
              <a:spcAft>
                <a:spcPts val="0"/>
              </a:spcAft>
              <a:buNone/>
            </a:pPr>
            <a:r>
              <a:t/>
            </a:r>
            <a:endParaRPr sz="1400">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0"/>
          <p:cNvSpPr txBox="1"/>
          <p:nvPr>
            <p:ph type="ctrTitle"/>
          </p:nvPr>
        </p:nvSpPr>
        <p:spPr>
          <a:xfrm>
            <a:off x="268375" y="632993"/>
            <a:ext cx="7336200" cy="944100"/>
          </a:xfrm>
          <a:prstGeom prst="rect">
            <a:avLst/>
          </a:prstGeom>
        </p:spPr>
        <p:txBody>
          <a:bodyPr anchorCtr="0" anchor="b" bIns="129000" lIns="129000" spcFirstLastPara="1" rIns="129000" wrap="square" tIns="129000">
            <a:noAutofit/>
          </a:bodyPr>
          <a:lstStyle/>
          <a:p>
            <a:pPr indent="0" lvl="0" marL="0" rtl="0" algn="ctr">
              <a:spcBef>
                <a:spcPts val="0"/>
              </a:spcBef>
              <a:spcAft>
                <a:spcPts val="0"/>
              </a:spcAft>
              <a:buNone/>
            </a:pPr>
            <a:r>
              <a:rPr b="1" lang="en" sz="3600">
                <a:latin typeface="Orbitron"/>
                <a:ea typeface="Orbitron"/>
                <a:cs typeface="Orbitron"/>
                <a:sym typeface="Orbitron"/>
              </a:rPr>
              <a:t>REFLECTION</a:t>
            </a:r>
            <a:endParaRPr b="1" sz="3600">
              <a:latin typeface="Orbitron"/>
              <a:ea typeface="Orbitron"/>
              <a:cs typeface="Orbitron"/>
              <a:sym typeface="Orbitron"/>
            </a:endParaRPr>
          </a:p>
        </p:txBody>
      </p:sp>
      <p:sp>
        <p:nvSpPr>
          <p:cNvPr id="137" name="Google Shape;137;p30"/>
          <p:cNvSpPr txBox="1"/>
          <p:nvPr>
            <p:ph idx="1" type="subTitle"/>
          </p:nvPr>
        </p:nvSpPr>
        <p:spPr>
          <a:xfrm>
            <a:off x="466725" y="1824700"/>
            <a:ext cx="6858000" cy="3524400"/>
          </a:xfrm>
          <a:prstGeom prst="rect">
            <a:avLst/>
          </a:prstGeom>
        </p:spPr>
        <p:txBody>
          <a:bodyPr anchorCtr="0" anchor="t" bIns="129000" lIns="129000" spcFirstLastPara="1" rIns="129000" wrap="square" tIns="129000">
            <a:noAutofit/>
          </a:bodyPr>
          <a:lstStyle/>
          <a:p>
            <a:pPr indent="0" lvl="0" marL="0" rtl="0" algn="l">
              <a:lnSpc>
                <a:spcPct val="150000"/>
              </a:lnSpc>
              <a:spcBef>
                <a:spcPts val="0"/>
              </a:spcBef>
              <a:spcAft>
                <a:spcPts val="0"/>
              </a:spcAft>
              <a:buNone/>
            </a:pPr>
            <a:r>
              <a:t/>
            </a:r>
            <a:endParaRPr sz="1400">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