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0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1">
          <p15:clr>
            <a:srgbClr val="A4A3A4"/>
          </p15:clr>
        </p15:guide>
        <p15:guide id="2" pos="31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1" orient="horz"/>
        <p:guide pos="316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51474" y="685800"/>
            <a:ext cx="4555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51474" y="685800"/>
            <a:ext cx="4555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2388" y="1094388"/>
            <a:ext cx="9359100" cy="3016800"/>
          </a:xfrm>
          <a:prstGeom prst="rect">
            <a:avLst/>
          </a:prstGeom>
        </p:spPr>
        <p:txBody>
          <a:bodyPr anchorCtr="0" anchor="b" bIns="111750" lIns="111750" spcFirstLastPara="1" rIns="111750" wrap="square" tIns="111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379" y="4165643"/>
            <a:ext cx="9359100" cy="11649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2379" y="1625801"/>
            <a:ext cx="9359100" cy="2886000"/>
          </a:xfrm>
          <a:prstGeom prst="rect">
            <a:avLst/>
          </a:prstGeom>
        </p:spPr>
        <p:txBody>
          <a:bodyPr anchorCtr="0" anchor="b" bIns="111750" lIns="111750" spcFirstLastPara="1" rIns="111750" wrap="square" tIns="111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2379" y="4633192"/>
            <a:ext cx="9359100" cy="19119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2379" y="3161354"/>
            <a:ext cx="9359100" cy="12372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2379" y="654105"/>
            <a:ext cx="9359100" cy="8418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2379" y="1693927"/>
            <a:ext cx="9359100" cy="50214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2379" y="654105"/>
            <a:ext cx="9359100" cy="8418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2379" y="1693927"/>
            <a:ext cx="4393500" cy="50214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08030" y="1693927"/>
            <a:ext cx="4393500" cy="50214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2379" y="654105"/>
            <a:ext cx="9359100" cy="8418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2379" y="816630"/>
            <a:ext cx="3084300" cy="1110600"/>
          </a:xfrm>
          <a:prstGeom prst="rect">
            <a:avLst/>
          </a:prstGeom>
        </p:spPr>
        <p:txBody>
          <a:bodyPr anchorCtr="0" anchor="b" bIns="111750" lIns="111750" spcFirstLastPara="1" rIns="111750" wrap="square" tIns="111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2379" y="2042457"/>
            <a:ext cx="3084300" cy="46731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38503" y="661638"/>
            <a:ext cx="6994500" cy="60126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2000" y="-184"/>
            <a:ext cx="5022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750" lIns="111750" spcFirstLastPara="1" rIns="111750" wrap="square" tIns="11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1632" y="1812541"/>
            <a:ext cx="4443300" cy="2178600"/>
          </a:xfrm>
          <a:prstGeom prst="rect">
            <a:avLst/>
          </a:prstGeom>
        </p:spPr>
        <p:txBody>
          <a:bodyPr anchorCtr="0" anchor="b" bIns="111750" lIns="111750" spcFirstLastPara="1" rIns="111750" wrap="square" tIns="111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1632" y="4120005"/>
            <a:ext cx="4443300" cy="18153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25671" y="1064257"/>
            <a:ext cx="4214700" cy="54312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2379" y="6218168"/>
            <a:ext cx="6589200" cy="8895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379" y="654105"/>
            <a:ext cx="9359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750" lIns="111750" spcFirstLastPara="1" rIns="111750" wrap="square" tIns="111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379" y="1693927"/>
            <a:ext cx="93591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750" lIns="111750" spcFirstLastPara="1" rIns="111750" wrap="square" tIns="11175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5.jpg"/><Relationship Id="rId6" Type="http://schemas.openxmlformats.org/officeDocument/2006/relationships/image" Target="../media/image2.jpg"/><Relationship Id="rId7" Type="http://schemas.openxmlformats.org/officeDocument/2006/relationships/image" Target="../media/image4.jpg"/><Relationship Id="rId8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50" y="188075"/>
            <a:ext cx="1880152" cy="141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350" y="188075"/>
            <a:ext cx="1880152" cy="141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750" y="188075"/>
            <a:ext cx="1880152" cy="1410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3150" y="188075"/>
            <a:ext cx="1880152" cy="141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3950" y="1759550"/>
            <a:ext cx="1880152" cy="141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80350" y="1759550"/>
            <a:ext cx="1880152" cy="1410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