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0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1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1474" y="685800"/>
            <a:ext cx="455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51474" y="685800"/>
            <a:ext cx="455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388" y="1094388"/>
            <a:ext cx="9359100" cy="30168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379" y="4165643"/>
            <a:ext cx="9359100" cy="11649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379" y="1625801"/>
            <a:ext cx="9359100" cy="28860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379" y="4633192"/>
            <a:ext cx="9359100" cy="19119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379" y="3161354"/>
            <a:ext cx="9359100" cy="12372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379" y="1693927"/>
            <a:ext cx="93591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379" y="1693927"/>
            <a:ext cx="43935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08030" y="1693927"/>
            <a:ext cx="4393500" cy="50214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379" y="816630"/>
            <a:ext cx="3084300" cy="11106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379" y="2042457"/>
            <a:ext cx="3084300" cy="46731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8503" y="661638"/>
            <a:ext cx="6994500" cy="60126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2000" y="-184"/>
            <a:ext cx="5022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750" lIns="111750" spcFirstLastPara="1" rIns="111750" wrap="square" tIns="11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1632" y="1812541"/>
            <a:ext cx="4443300" cy="2178600"/>
          </a:xfrm>
          <a:prstGeom prst="rect">
            <a:avLst/>
          </a:prstGeom>
        </p:spPr>
        <p:txBody>
          <a:bodyPr anchorCtr="0" anchor="b" bIns="111750" lIns="111750" spcFirstLastPara="1" rIns="111750" wrap="square" tIns="111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1632" y="4120005"/>
            <a:ext cx="4443300" cy="1815300"/>
          </a:xfrm>
          <a:prstGeom prst="rect">
            <a:avLst/>
          </a:prstGeom>
        </p:spPr>
        <p:txBody>
          <a:bodyPr anchorCtr="0" anchor="t" bIns="111750" lIns="111750" spcFirstLastPara="1" rIns="111750" wrap="square" tIns="1117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25671" y="1064257"/>
            <a:ext cx="4214700" cy="54312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379" y="6218168"/>
            <a:ext cx="6589200" cy="8895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379" y="654105"/>
            <a:ext cx="935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50" lIns="111750" spcFirstLastPara="1" rIns="111750" wrap="square" tIns="1117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379" y="1693927"/>
            <a:ext cx="9359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750" lIns="111750" spcFirstLastPara="1" rIns="111750" wrap="square" tIns="11175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06361" y="6854072"/>
            <a:ext cx="602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750" lIns="111750" spcFirstLastPara="1" rIns="111750" wrap="square" tIns="1117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3950" y="18807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80375" y="18807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26763" y="18807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373138" y="188138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963" y="1759600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80363" y="1759600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326738" y="1759613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373088" y="1759588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3975" y="333102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280400" y="333102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326788" y="3331025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373163" y="3331088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3988" y="4902550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280388" y="4902550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326763" y="4902563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373113" y="4902538"/>
            <a:ext cx="18801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33950" y="6474125"/>
            <a:ext cx="6518400" cy="948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Make a copy of this doc &amp; delete the extra boxes as well as this text box before printing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