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89325" cx="7562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7" orient="horz"/>
        <p:guide pos="23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410" y="685800"/>
            <a:ext cx="242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6410" y="685800"/>
            <a:ext cx="242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83" y="1547391"/>
            <a:ext cx="7046400" cy="42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76" y="5889935"/>
            <a:ext cx="70464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76" y="2298771"/>
            <a:ext cx="7046400" cy="40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76" y="6551017"/>
            <a:ext cx="7046400" cy="2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76" y="4469940"/>
            <a:ext cx="7046400" cy="17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76" y="924860"/>
            <a:ext cx="70464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76" y="2395097"/>
            <a:ext cx="7046400" cy="7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76" y="924860"/>
            <a:ext cx="70464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76" y="2395097"/>
            <a:ext cx="3307800" cy="7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6401" y="2395097"/>
            <a:ext cx="3307800" cy="7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76" y="924860"/>
            <a:ext cx="70464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76" y="1154659"/>
            <a:ext cx="2322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76" y="2887895"/>
            <a:ext cx="2322300" cy="6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437" y="935511"/>
            <a:ext cx="5266200" cy="85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1050" y="-260"/>
            <a:ext cx="3780900" cy="1068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69" y="2562809"/>
            <a:ext cx="3345300" cy="30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69" y="5825407"/>
            <a:ext cx="3345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4973" y="1504787"/>
            <a:ext cx="3173100" cy="76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76" y="8792066"/>
            <a:ext cx="4961100" cy="12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76" y="924860"/>
            <a:ext cx="70464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76" y="2395097"/>
            <a:ext cx="7046400" cy="7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