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bb06db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bb06db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3897c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3897c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bb06db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bb06db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b06db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b06db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bb06db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bb06db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bb06db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bb06db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b06db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b06db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0"/>
            <a:ext cx="85206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Robotics Presentation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Process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838" y="1127788"/>
            <a:ext cx="2824325" cy="28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1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846025" y="27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Components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13" y="1224875"/>
            <a:ext cx="2938969" cy="39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12002" r="0" t="31157"/>
          <a:stretch/>
        </p:blipFill>
        <p:spPr>
          <a:xfrm rot="5400000">
            <a:off x="3797264" y="2161064"/>
            <a:ext cx="3920250" cy="204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975" y="140081"/>
            <a:ext cx="4468325" cy="13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550" y="1632981"/>
            <a:ext cx="4775702" cy="335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 Main Body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975" y="0"/>
            <a:ext cx="2651850" cy="24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550" y="1123947"/>
            <a:ext cx="4419600" cy="386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 Arms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">
            <a:off x="1" y="2018713"/>
            <a:ext cx="3865375" cy="30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32093" r="28347" t="0"/>
          <a:stretch/>
        </p:blipFill>
        <p:spPr>
          <a:xfrm>
            <a:off x="3865375" y="1763875"/>
            <a:ext cx="1967580" cy="331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 b="0" l="16463" r="29467" t="0"/>
          <a:stretch/>
        </p:blipFill>
        <p:spPr>
          <a:xfrm>
            <a:off x="5790175" y="945395"/>
            <a:ext cx="3353825" cy="413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25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