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59405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57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602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42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86019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27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0269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058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512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126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6432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BAD30EA-EC5B-4994-91EB-25EADB966FF3}" type="datetimeFigureOut">
              <a:rPr lang="es-CO" smtClean="0"/>
              <a:t>17/10/2025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2E8682D-3E56-4E51-A350-3AB694DD2942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53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C4003-0991-F2D0-2FD4-8DA9BC590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757" y="0"/>
            <a:ext cx="8077200" cy="975378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Proyecto Final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E82717-0109-1184-AB5A-D3080674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757" y="885015"/>
            <a:ext cx="7848600" cy="660680"/>
          </a:xfrm>
        </p:spPr>
        <p:txBody>
          <a:bodyPr/>
          <a:lstStyle/>
          <a:p>
            <a:r>
              <a:rPr lang="es-MX" dirty="0"/>
              <a:t>Twitter</a:t>
            </a:r>
            <a:endParaRPr lang="es-CO" dirty="0"/>
          </a:p>
        </p:txBody>
      </p:sp>
      <p:pic>
        <p:nvPicPr>
          <p:cNvPr id="5" name="Imagen 4" descr="Forma&#10;&#10;El contenido generado por IA puede ser incorrecto.">
            <a:extLst>
              <a:ext uri="{FF2B5EF4-FFF2-40B4-BE49-F238E27FC236}">
                <a16:creationId xmlns:a16="http://schemas.microsoft.com/office/drawing/2014/main" id="{CC1A447F-6CF2-E7B7-5E8D-47C2F7EF1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309" y="1884362"/>
            <a:ext cx="3921828" cy="367083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E725FC9-EE31-2975-6D57-80D5A008B2B9}"/>
              </a:ext>
            </a:extLst>
          </p:cNvPr>
          <p:cNvSpPr txBox="1"/>
          <p:nvPr/>
        </p:nvSpPr>
        <p:spPr>
          <a:xfrm>
            <a:off x="745067" y="5858933"/>
            <a:ext cx="256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  <a:highlight>
                  <a:srgbClr val="000000"/>
                </a:highlight>
              </a:rPr>
              <a:t>Alisson</a:t>
            </a:r>
            <a:r>
              <a:rPr lang="es-MX" dirty="0"/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C0C0C0"/>
                </a:highlight>
              </a:rPr>
              <a:t>Orozco</a:t>
            </a:r>
            <a:endParaRPr lang="es-CO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373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B30264-EE76-9115-F261-39F0FA68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7" y="50613"/>
            <a:ext cx="10210800" cy="1078940"/>
          </a:xfrm>
        </p:spPr>
        <p:txBody>
          <a:bodyPr/>
          <a:lstStyle/>
          <a:p>
            <a:r>
              <a:rPr lang="es-MX" dirty="0"/>
              <a:t>Desde el perfil también tenemos la opción de eliminar nuestros Post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33E5277-C943-F240-2EDB-F27A1AAA5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95" y="1060899"/>
            <a:ext cx="2550557" cy="53340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59E7F4F-BFCE-78ED-07C6-C841CF82C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00" y="1764663"/>
            <a:ext cx="7186550" cy="43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4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Forma&#10;&#10;El contenido generado por IA puede ser incorrecto.">
            <a:extLst>
              <a:ext uri="{FF2B5EF4-FFF2-40B4-BE49-F238E27FC236}">
                <a16:creationId xmlns:a16="http://schemas.microsoft.com/office/drawing/2014/main" id="{FB279FC1-8183-BA67-C741-BDCE1BC0E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14" y="3677402"/>
            <a:ext cx="2080396" cy="1947251"/>
          </a:xfr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51D9C00-BF37-8AE9-DC5E-CA752F7E6349}"/>
              </a:ext>
            </a:extLst>
          </p:cNvPr>
          <p:cNvSpPr txBox="1"/>
          <p:nvPr/>
        </p:nvSpPr>
        <p:spPr>
          <a:xfrm>
            <a:off x="3401110" y="1044270"/>
            <a:ext cx="4379259" cy="37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https://github.com/Jytzuss/Proyecto-Final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91C9987-06E0-0617-956B-073EEA8F1961}"/>
              </a:ext>
            </a:extLst>
          </p:cNvPr>
          <p:cNvSpPr txBox="1"/>
          <p:nvPr/>
        </p:nvSpPr>
        <p:spPr>
          <a:xfrm>
            <a:off x="3536659" y="4715932"/>
            <a:ext cx="4379259" cy="378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https://proyecto-final-blond-ten.vercel.app/</a:t>
            </a:r>
          </a:p>
        </p:txBody>
      </p:sp>
      <p:pic>
        <p:nvPicPr>
          <p:cNvPr id="14" name="Imagen 13" descr="Dibujo en blanco y negro&#10;&#10;El contenido generado por IA puede ser incorrecto.">
            <a:extLst>
              <a:ext uri="{FF2B5EF4-FFF2-40B4-BE49-F238E27FC236}">
                <a16:creationId xmlns:a16="http://schemas.microsoft.com/office/drawing/2014/main" id="{82100B2A-8260-5FC7-BA31-8573848A7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27" y="0"/>
            <a:ext cx="2633132" cy="263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31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6D154E-22CF-CE55-E7A1-0758912F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133" y="609600"/>
            <a:ext cx="9601200" cy="804333"/>
          </a:xfrm>
        </p:spPr>
        <p:txBody>
          <a:bodyPr/>
          <a:lstStyle/>
          <a:p>
            <a:r>
              <a:rPr lang="es-CO" dirty="0"/>
              <a:t>DESCRIPCIÓN GENERAL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5F4F-5BBB-0108-2F51-5E874896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429000"/>
            <a:ext cx="9601200" cy="1981200"/>
          </a:xfrm>
        </p:spPr>
        <p:txBody>
          <a:bodyPr/>
          <a:lstStyle/>
          <a:p>
            <a:r>
              <a:rPr lang="es-MX" dirty="0"/>
              <a:t>Frontend: React (Vite)</a:t>
            </a:r>
          </a:p>
          <a:p>
            <a:r>
              <a:rPr lang="es-MX" dirty="0"/>
              <a:t> Backend/Base de Datos: Supabase </a:t>
            </a:r>
          </a:p>
          <a:p>
            <a:r>
              <a:rPr lang="es-MX" dirty="0"/>
              <a:t>Autenticación: Google OAuth + Credenciales locales</a:t>
            </a:r>
          </a:p>
          <a:p>
            <a:r>
              <a:rPr lang="es-MX" dirty="0"/>
              <a:t> Almacenamiento: </a:t>
            </a:r>
            <a:r>
              <a:rPr lang="es-CO" dirty="0"/>
              <a:t>Supabase Storage (fotos, videos)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70607C-349B-B903-4D86-3574E3DF6C7D}"/>
              </a:ext>
            </a:extLst>
          </p:cNvPr>
          <p:cNvSpPr txBox="1"/>
          <p:nvPr/>
        </p:nvSpPr>
        <p:spPr>
          <a:xfrm>
            <a:off x="1371600" y="1811867"/>
            <a:ext cx="8974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Red social desarrollada con React y Vite en el frontend, Supabase en el backend y Google OAuth para autenticación. Permite a los usuarios crear posts, comentar, dar likes, y seguir  otros usuarios.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993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9D952-29DE-92DD-B12F-E297A8CC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96518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Vistas del proyecto (Mobile-Desktop) con inicio de sesión con Google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F2B54B1-7DE4-A4EC-8AEE-08B1AB8105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5012"/>
            <a:ext cx="7045906" cy="3923787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D472408-61D8-AB9D-C473-E835BBD2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374" y="1380938"/>
            <a:ext cx="3065221" cy="51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2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09A7B-7826-193E-9E69-35EFDCB1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0"/>
            <a:ext cx="10083800" cy="1397000"/>
          </a:xfrm>
        </p:spPr>
        <p:txBody>
          <a:bodyPr/>
          <a:lstStyle/>
          <a:p>
            <a:r>
              <a:rPr lang="es-MX" dirty="0"/>
              <a:t>En esta parte el usuario puede crear una cuenta manualmente, colocando usuario, numero y contraseña también su fecha de nacimiento y con la opción de colocar su foto de perfil enseguida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7AC6F7-6E2E-99D0-A9BA-706D7A58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066" y="892826"/>
            <a:ext cx="3317039" cy="56717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89A6653-2124-CFA4-CA3C-0A16B6B09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172" y="1852751"/>
            <a:ext cx="6468454" cy="37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BF5A0-012A-CBA7-7321-E748534C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23719"/>
            <a:ext cx="6242379" cy="4351338"/>
          </a:xfrm>
        </p:spPr>
        <p:txBody>
          <a:bodyPr/>
          <a:lstStyle/>
          <a:p>
            <a:r>
              <a:rPr lang="es-MX" dirty="0"/>
              <a:t>Al momento de colocar los datos para el registro en pantalla saldrá un alerta con un código de verificación que deberá ingresar en la siguiente vista para confirmar la cuenta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2506D6-91CD-3FE7-50B2-CBBFB4F91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85" y="548785"/>
            <a:ext cx="4681115" cy="160042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8A91B1-290E-2E67-D1E1-BE83F7BC4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34" y="2233799"/>
            <a:ext cx="6357460" cy="363070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8608EC2-BE72-81FA-CC17-8C3E48DED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948" y="1942516"/>
            <a:ext cx="2267876" cy="411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2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8407C9-949E-54AC-F0E4-138F587D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510988"/>
            <a:ext cx="10609729" cy="1425388"/>
          </a:xfrm>
        </p:spPr>
        <p:txBody>
          <a:bodyPr/>
          <a:lstStyle/>
          <a:p>
            <a:r>
              <a:rPr lang="es-MX" dirty="0"/>
              <a:t>Si la persona ya tiene una cuenta registrada, puede ingresar con su numero de teléfono y contraseña o con su cuenta de Google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DD29959-81A8-31A4-D098-A1358D01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733" y="1223683"/>
            <a:ext cx="3213749" cy="56343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1234C12-EE2F-3AC5-110A-2884FD410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93" y="2163569"/>
            <a:ext cx="7361553" cy="37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6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A61C87-21A6-AA83-E4FB-666702FBB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340947"/>
            <a:ext cx="10104118" cy="1212459"/>
          </a:xfrm>
        </p:spPr>
        <p:txBody>
          <a:bodyPr/>
          <a:lstStyle/>
          <a:p>
            <a:r>
              <a:rPr lang="es-MX" dirty="0"/>
              <a:t>Una vez iniciado sesión, tendrá acceso al home, donde el usuario podrá hacer Post (Colocar un estado, una imagen o videos)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683E9A-F668-CCF3-CA36-8D83E9953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602" y="1098128"/>
            <a:ext cx="2622269" cy="514991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E31C080-49A1-0C7B-01BB-E2BAD0619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401" y="1828887"/>
            <a:ext cx="6758201" cy="408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1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FAF19-BCB1-1E64-9A62-B2739B8CD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4" y="185083"/>
            <a:ext cx="10306882" cy="1468905"/>
          </a:xfrm>
        </p:spPr>
        <p:txBody>
          <a:bodyPr/>
          <a:lstStyle/>
          <a:p>
            <a:r>
              <a:rPr lang="es-MX" dirty="0"/>
              <a:t>Tenemos la parte también de poder hacer visualizar los Post de las personas y dar </a:t>
            </a:r>
            <a:r>
              <a:rPr lang="es-MX" dirty="0" err="1"/>
              <a:t>like</a:t>
            </a:r>
            <a:r>
              <a:rPr lang="es-MX" dirty="0"/>
              <a:t> y comentar sus post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41BBFA-E970-5FA0-15EC-541E0F3A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83" y="1835713"/>
            <a:ext cx="6313681" cy="42384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8E3886-1115-7E50-74AE-A7A4D637D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0352" y="1835713"/>
            <a:ext cx="4319035" cy="394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9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54A1B3-44CB-3796-A6F7-902ED0F4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8" y="23718"/>
            <a:ext cx="6387353" cy="3028785"/>
          </a:xfrm>
        </p:spPr>
        <p:txBody>
          <a:bodyPr>
            <a:normAutofit/>
          </a:bodyPr>
          <a:lstStyle/>
          <a:p>
            <a:r>
              <a:rPr lang="es-MX" dirty="0"/>
              <a:t>Adaptado a teléfono, se puede ver como seria la vista principal, también tenemos un botón hamburguesa para ir al perfil, tendencias o cerrar sesión, en los perfiles se pueden ver los post, también ver su bio, seguidores y seguidos (solo contador),también podrá editar o añadir (foto perfil, portada, bio, número o cambiar su nombre)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60ACAB2-D07B-1507-F4C6-69989EF9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762" y="1261046"/>
            <a:ext cx="2385263" cy="503865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AF60BE-AB4C-6E57-C034-209CAA0BC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803" y="2684232"/>
            <a:ext cx="2318447" cy="306450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2D6296B-848D-E1F9-6611-CC50E821C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983" y="2684232"/>
            <a:ext cx="2749135" cy="254549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E605A3D-F2B7-FAAE-BFC3-B2CE1CDF8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9849" y="1614257"/>
            <a:ext cx="2318447" cy="468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7896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132</TotalTime>
  <Words>319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3" baseType="lpstr">
      <vt:lpstr>Franklin Gothic Book</vt:lpstr>
      <vt:lpstr>Recorte</vt:lpstr>
      <vt:lpstr>Proyecto Final</vt:lpstr>
      <vt:lpstr>DESCRIPCIÓN GENERAL DEL PROYECTO</vt:lpstr>
      <vt:lpstr>Vistas del proyecto (Mobile-Desktop) con inicio de sesión con Google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Jesuu</dc:creator>
  <cp:lastModifiedBy>Jesuu</cp:lastModifiedBy>
  <cp:revision>2</cp:revision>
  <dcterms:created xsi:type="dcterms:W3CDTF">2025-10-17T05:35:00Z</dcterms:created>
  <dcterms:modified xsi:type="dcterms:W3CDTF">2025-10-17T17:29:41Z</dcterms:modified>
</cp:coreProperties>
</file>