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822"/>
    <a:srgbClr val="000A23"/>
    <a:srgbClr val="000B24"/>
    <a:srgbClr val="010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6C98AC-C43E-49C8-9C22-80D5F73E4EDA}" v="224" dt="2024-05-19T05:36:35.5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hian Majabin" userId="089167b8ebbfb32d" providerId="LiveId" clId="{1FF3A60F-A290-49BB-BFE6-3F02486ABD65}"/>
    <pc:docChg chg="undo custSel addSld delSld modSld">
      <pc:chgData name="Nahian Majabin" userId="089167b8ebbfb32d" providerId="LiveId" clId="{1FF3A60F-A290-49BB-BFE6-3F02486ABD65}" dt="2024-05-19T17:50:10.094" v="1084" actId="207"/>
      <pc:docMkLst>
        <pc:docMk/>
      </pc:docMkLst>
      <pc:sldChg chg="addSp delSp modSp mod modTransition">
        <pc:chgData name="Nahian Majabin" userId="089167b8ebbfb32d" providerId="LiveId" clId="{1FF3A60F-A290-49BB-BFE6-3F02486ABD65}" dt="2024-05-19T14:09:03.386" v="249"/>
        <pc:sldMkLst>
          <pc:docMk/>
          <pc:sldMk cId="109857222" sldId="256"/>
        </pc:sldMkLst>
        <pc:spChg chg="add mod">
          <ac:chgData name="Nahian Majabin" userId="089167b8ebbfb32d" providerId="LiveId" clId="{1FF3A60F-A290-49BB-BFE6-3F02486ABD65}" dt="2024-05-19T13:56:51.482" v="61" actId="164"/>
          <ac:spMkLst>
            <pc:docMk/>
            <pc:sldMk cId="109857222" sldId="256"/>
            <ac:spMk id="2" creationId="{4496CA20-D5F0-96F0-2A22-CBF5D49A6116}"/>
          </ac:spMkLst>
        </pc:spChg>
        <pc:spChg chg="add mod">
          <ac:chgData name="Nahian Majabin" userId="089167b8ebbfb32d" providerId="LiveId" clId="{1FF3A60F-A290-49BB-BFE6-3F02486ABD65}" dt="2024-05-19T13:56:51.482" v="61" actId="164"/>
          <ac:spMkLst>
            <pc:docMk/>
            <pc:sldMk cId="109857222" sldId="256"/>
            <ac:spMk id="3" creationId="{B9CF939A-A6E6-648F-21C9-8A7B0F5EE353}"/>
          </ac:spMkLst>
        </pc:spChg>
        <pc:spChg chg="add mod">
          <ac:chgData name="Nahian Majabin" userId="089167b8ebbfb32d" providerId="LiveId" clId="{1FF3A60F-A290-49BB-BFE6-3F02486ABD65}" dt="2024-05-19T14:00:21.516" v="73" actId="20577"/>
          <ac:spMkLst>
            <pc:docMk/>
            <pc:sldMk cId="109857222" sldId="256"/>
            <ac:spMk id="6" creationId="{37DC853A-75F0-78D5-9AF3-6366FD1EFE39}"/>
          </ac:spMkLst>
        </pc:spChg>
        <pc:spChg chg="mod">
          <ac:chgData name="Nahian Majabin" userId="089167b8ebbfb32d" providerId="LiveId" clId="{1FF3A60F-A290-49BB-BFE6-3F02486ABD65}" dt="2024-05-19T13:56:51.482" v="61" actId="164"/>
          <ac:spMkLst>
            <pc:docMk/>
            <pc:sldMk cId="109857222" sldId="256"/>
            <ac:spMk id="7" creationId="{2440EC81-AC12-135D-9E9A-C1F976795F50}"/>
          </ac:spMkLst>
        </pc:spChg>
        <pc:spChg chg="del">
          <ac:chgData name="Nahian Majabin" userId="089167b8ebbfb32d" providerId="LiveId" clId="{1FF3A60F-A290-49BB-BFE6-3F02486ABD65}" dt="2024-05-19T13:47:29.606" v="44" actId="21"/>
          <ac:spMkLst>
            <pc:docMk/>
            <pc:sldMk cId="109857222" sldId="256"/>
            <ac:spMk id="8" creationId="{A8A1C434-F1C5-7E9E-F4A2-5FBFBBCE34EE}"/>
          </ac:spMkLst>
        </pc:spChg>
        <pc:spChg chg="mod">
          <ac:chgData name="Nahian Majabin" userId="089167b8ebbfb32d" providerId="LiveId" clId="{1FF3A60F-A290-49BB-BFE6-3F02486ABD65}" dt="2024-05-19T14:08:38.919" v="245"/>
          <ac:spMkLst>
            <pc:docMk/>
            <pc:sldMk cId="109857222" sldId="256"/>
            <ac:spMk id="10" creationId="{41F01FC0-3CC7-96FD-8DD8-31FFA7D0FD70}"/>
          </ac:spMkLst>
        </pc:spChg>
        <pc:spChg chg="mod">
          <ac:chgData name="Nahian Majabin" userId="089167b8ebbfb32d" providerId="LiveId" clId="{1FF3A60F-A290-49BB-BFE6-3F02486ABD65}" dt="2024-05-19T14:08:38.919" v="245"/>
          <ac:spMkLst>
            <pc:docMk/>
            <pc:sldMk cId="109857222" sldId="256"/>
            <ac:spMk id="12" creationId="{7A213E06-4369-97D8-C804-2B3901EF1A4F}"/>
          </ac:spMkLst>
        </pc:spChg>
        <pc:spChg chg="mod">
          <ac:chgData name="Nahian Majabin" userId="089167b8ebbfb32d" providerId="LiveId" clId="{1FF3A60F-A290-49BB-BFE6-3F02486ABD65}" dt="2024-05-19T14:08:38.919" v="245"/>
          <ac:spMkLst>
            <pc:docMk/>
            <pc:sldMk cId="109857222" sldId="256"/>
            <ac:spMk id="13" creationId="{360FB803-93C4-C0EF-3520-1880F5B7C548}"/>
          </ac:spMkLst>
        </pc:spChg>
        <pc:spChg chg="add mod">
          <ac:chgData name="Nahian Majabin" userId="089167b8ebbfb32d" providerId="LiveId" clId="{1FF3A60F-A290-49BB-BFE6-3F02486ABD65}" dt="2024-05-19T14:08:57.274" v="248" actId="1076"/>
          <ac:spMkLst>
            <pc:docMk/>
            <pc:sldMk cId="109857222" sldId="256"/>
            <ac:spMk id="14" creationId="{B20AA8B7-59F1-8522-4841-E694AFF90EE4}"/>
          </ac:spMkLst>
        </pc:spChg>
        <pc:grpChg chg="add mod">
          <ac:chgData name="Nahian Majabin" userId="089167b8ebbfb32d" providerId="LiveId" clId="{1FF3A60F-A290-49BB-BFE6-3F02486ABD65}" dt="2024-05-19T14:00:21.970" v="74" actId="1076"/>
          <ac:grpSpMkLst>
            <pc:docMk/>
            <pc:sldMk cId="109857222" sldId="256"/>
            <ac:grpSpMk id="4" creationId="{10F01752-F2D6-0E11-470D-3C4F345898FC}"/>
          </ac:grpSpMkLst>
        </pc:grpChg>
        <pc:grpChg chg="add mod">
          <ac:chgData name="Nahian Majabin" userId="089167b8ebbfb32d" providerId="LiveId" clId="{1FF3A60F-A290-49BB-BFE6-3F02486ABD65}" dt="2024-05-19T14:08:42.002" v="246" actId="1076"/>
          <ac:grpSpMkLst>
            <pc:docMk/>
            <pc:sldMk cId="109857222" sldId="256"/>
            <ac:grpSpMk id="9" creationId="{149F6528-B34C-B24A-EF59-7D3B7B91741B}"/>
          </ac:grpSpMkLst>
        </pc:grpChg>
        <pc:picChg chg="mod">
          <ac:chgData name="Nahian Majabin" userId="089167b8ebbfb32d" providerId="LiveId" clId="{1FF3A60F-A290-49BB-BFE6-3F02486ABD65}" dt="2024-05-19T13:45:04.969" v="19" actId="1076"/>
          <ac:picMkLst>
            <pc:docMk/>
            <pc:sldMk cId="109857222" sldId="256"/>
            <ac:picMk id="5" creationId="{59843D0A-8ABD-E833-3C5D-1EEC691B6752}"/>
          </ac:picMkLst>
        </pc:picChg>
      </pc:sldChg>
      <pc:sldChg chg="addSp modSp mod modTransition modAnim">
        <pc:chgData name="Nahian Majabin" userId="089167b8ebbfb32d" providerId="LiveId" clId="{1FF3A60F-A290-49BB-BFE6-3F02486ABD65}" dt="2024-05-19T14:21:51.995" v="301"/>
        <pc:sldMkLst>
          <pc:docMk/>
          <pc:sldMk cId="490118962" sldId="257"/>
        </pc:sldMkLst>
        <pc:spChg chg="add mod">
          <ac:chgData name="Nahian Majabin" userId="089167b8ebbfb32d" providerId="LiveId" clId="{1FF3A60F-A290-49BB-BFE6-3F02486ABD65}" dt="2024-05-19T14:13:42.017" v="284" actId="1076"/>
          <ac:spMkLst>
            <pc:docMk/>
            <pc:sldMk cId="490118962" sldId="257"/>
            <ac:spMk id="3" creationId="{A4B9A44D-85A8-A3E7-417F-EDA231DF8D40}"/>
          </ac:spMkLst>
        </pc:spChg>
        <pc:spChg chg="add mod">
          <ac:chgData name="Nahian Majabin" userId="089167b8ebbfb32d" providerId="LiveId" clId="{1FF3A60F-A290-49BB-BFE6-3F02486ABD65}" dt="2024-05-19T14:20:50.358" v="293" actId="2711"/>
          <ac:spMkLst>
            <pc:docMk/>
            <pc:sldMk cId="490118962" sldId="257"/>
            <ac:spMk id="4" creationId="{BB30A4DE-0686-0CDB-8BD5-31C44C4680C7}"/>
          </ac:spMkLst>
        </pc:spChg>
        <pc:picChg chg="add mod modCrop">
          <ac:chgData name="Nahian Majabin" userId="089167b8ebbfb32d" providerId="LiveId" clId="{1FF3A60F-A290-49BB-BFE6-3F02486ABD65}" dt="2024-05-19T14:12:45.695" v="259" actId="18654"/>
          <ac:picMkLst>
            <pc:docMk/>
            <pc:sldMk cId="490118962" sldId="257"/>
            <ac:picMk id="2" creationId="{67FF0068-6213-284B-A575-04262E594856}"/>
          </ac:picMkLst>
        </pc:picChg>
      </pc:sldChg>
      <pc:sldChg chg="addSp delSp modSp add mod modTransition">
        <pc:chgData name="Nahian Majabin" userId="089167b8ebbfb32d" providerId="LiveId" clId="{1FF3A60F-A290-49BB-BFE6-3F02486ABD65}" dt="2024-05-19T14:09:28.062" v="253"/>
        <pc:sldMkLst>
          <pc:docMk/>
          <pc:sldMk cId="174260155" sldId="258"/>
        </pc:sldMkLst>
        <pc:spChg chg="add mod">
          <ac:chgData name="Nahian Majabin" userId="089167b8ebbfb32d" providerId="LiveId" clId="{1FF3A60F-A290-49BB-BFE6-3F02486ABD65}" dt="2024-05-19T14:06:35.107" v="228" actId="164"/>
          <ac:spMkLst>
            <pc:docMk/>
            <pc:sldMk cId="174260155" sldId="258"/>
            <ac:spMk id="6" creationId="{4EF9582C-DA04-9389-32A2-A156EEB6554F}"/>
          </ac:spMkLst>
        </pc:spChg>
        <pc:spChg chg="add mod">
          <ac:chgData name="Nahian Majabin" userId="089167b8ebbfb32d" providerId="LiveId" clId="{1FF3A60F-A290-49BB-BFE6-3F02486ABD65}" dt="2024-05-19T14:06:35.107" v="228" actId="164"/>
          <ac:spMkLst>
            <pc:docMk/>
            <pc:sldMk cId="174260155" sldId="258"/>
            <ac:spMk id="8" creationId="{A5B10DAC-09F2-BE71-232C-74671311938F}"/>
          </ac:spMkLst>
        </pc:spChg>
        <pc:spChg chg="add del">
          <ac:chgData name="Nahian Majabin" userId="089167b8ebbfb32d" providerId="LiveId" clId="{1FF3A60F-A290-49BB-BFE6-3F02486ABD65}" dt="2024-05-19T14:03:08.473" v="137" actId="478"/>
          <ac:spMkLst>
            <pc:docMk/>
            <pc:sldMk cId="174260155" sldId="258"/>
            <ac:spMk id="9" creationId="{497B92EB-5E09-1420-F484-23446E5B743D}"/>
          </ac:spMkLst>
        </pc:spChg>
        <pc:spChg chg="add mod">
          <ac:chgData name="Nahian Majabin" userId="089167b8ebbfb32d" providerId="LiveId" clId="{1FF3A60F-A290-49BB-BFE6-3F02486ABD65}" dt="2024-05-19T14:06:35.107" v="228" actId="164"/>
          <ac:spMkLst>
            <pc:docMk/>
            <pc:sldMk cId="174260155" sldId="258"/>
            <ac:spMk id="10" creationId="{85A21581-749E-BCA0-52B6-E23D970492AB}"/>
          </ac:spMkLst>
        </pc:spChg>
        <pc:spChg chg="add mod">
          <ac:chgData name="Nahian Majabin" userId="089167b8ebbfb32d" providerId="LiveId" clId="{1FF3A60F-A290-49BB-BFE6-3F02486ABD65}" dt="2024-05-19T14:08:11.482" v="242" actId="1076"/>
          <ac:spMkLst>
            <pc:docMk/>
            <pc:sldMk cId="174260155" sldId="258"/>
            <ac:spMk id="13" creationId="{5F89BD11-49D8-F8DA-AE15-759215029985}"/>
          </ac:spMkLst>
        </pc:spChg>
        <pc:grpChg chg="add del mod">
          <ac:chgData name="Nahian Majabin" userId="089167b8ebbfb32d" providerId="LiveId" clId="{1FF3A60F-A290-49BB-BFE6-3F02486ABD65}" dt="2024-05-19T14:08:27.385" v="244" actId="1076"/>
          <ac:grpSpMkLst>
            <pc:docMk/>
            <pc:sldMk cId="174260155" sldId="258"/>
            <ac:grpSpMk id="4" creationId="{10F01752-F2D6-0E11-470D-3C4F345898FC}"/>
          </ac:grpSpMkLst>
        </pc:grpChg>
        <pc:grpChg chg="add mod">
          <ac:chgData name="Nahian Majabin" userId="089167b8ebbfb32d" providerId="LiveId" clId="{1FF3A60F-A290-49BB-BFE6-3F02486ABD65}" dt="2024-05-19T14:08:07.010" v="241" actId="1076"/>
          <ac:grpSpMkLst>
            <pc:docMk/>
            <pc:sldMk cId="174260155" sldId="258"/>
            <ac:grpSpMk id="12" creationId="{0041AC3A-611B-4348-A811-6280BF0BD592}"/>
          </ac:grpSpMkLst>
        </pc:grpChg>
        <pc:picChg chg="mod">
          <ac:chgData name="Nahian Majabin" userId="089167b8ebbfb32d" providerId="LiveId" clId="{1FF3A60F-A290-49BB-BFE6-3F02486ABD65}" dt="2024-05-19T14:02:37.844" v="132" actId="1076"/>
          <ac:picMkLst>
            <pc:docMk/>
            <pc:sldMk cId="174260155" sldId="258"/>
            <ac:picMk id="5" creationId="{59843D0A-8ABD-E833-3C5D-1EEC691B6752}"/>
          </ac:picMkLst>
        </pc:picChg>
      </pc:sldChg>
      <pc:sldChg chg="addSp delSp modSp new mod modTransition">
        <pc:chgData name="Nahian Majabin" userId="089167b8ebbfb32d" providerId="LiveId" clId="{1FF3A60F-A290-49BB-BFE6-3F02486ABD65}" dt="2024-05-19T14:38:35.713" v="373"/>
        <pc:sldMkLst>
          <pc:docMk/>
          <pc:sldMk cId="568354748" sldId="259"/>
        </pc:sldMkLst>
        <pc:spChg chg="del">
          <ac:chgData name="Nahian Majabin" userId="089167b8ebbfb32d" providerId="LiveId" clId="{1FF3A60F-A290-49BB-BFE6-3F02486ABD65}" dt="2024-05-19T14:23:56.458" v="304" actId="478"/>
          <ac:spMkLst>
            <pc:docMk/>
            <pc:sldMk cId="568354748" sldId="259"/>
            <ac:spMk id="2" creationId="{91183F0C-5FE5-882C-AB80-9EA387DB02C7}"/>
          </ac:spMkLst>
        </pc:spChg>
        <pc:spChg chg="del">
          <ac:chgData name="Nahian Majabin" userId="089167b8ebbfb32d" providerId="LiveId" clId="{1FF3A60F-A290-49BB-BFE6-3F02486ABD65}" dt="2024-05-19T14:23:39.658" v="303" actId="478"/>
          <ac:spMkLst>
            <pc:docMk/>
            <pc:sldMk cId="568354748" sldId="259"/>
            <ac:spMk id="3" creationId="{6A42EE0B-5608-F72E-7103-C179289D092E}"/>
          </ac:spMkLst>
        </pc:spChg>
        <pc:spChg chg="add del mod">
          <ac:chgData name="Nahian Majabin" userId="089167b8ebbfb32d" providerId="LiveId" clId="{1FF3A60F-A290-49BB-BFE6-3F02486ABD65}" dt="2024-05-19T14:30:10.363" v="315"/>
          <ac:spMkLst>
            <pc:docMk/>
            <pc:sldMk cId="568354748" sldId="259"/>
            <ac:spMk id="5" creationId="{AF34BCFD-6D8B-87CE-1268-46F3870C19E1}"/>
          </ac:spMkLst>
        </pc:spChg>
        <pc:spChg chg="add mod">
          <ac:chgData name="Nahian Majabin" userId="089167b8ebbfb32d" providerId="LiveId" clId="{1FF3A60F-A290-49BB-BFE6-3F02486ABD65}" dt="2024-05-19T14:35:34.810" v="362" actId="1076"/>
          <ac:spMkLst>
            <pc:docMk/>
            <pc:sldMk cId="568354748" sldId="259"/>
            <ac:spMk id="7" creationId="{C9F93293-8F10-561A-FEAA-A5CA1C8A5527}"/>
          </ac:spMkLst>
        </pc:spChg>
        <pc:spChg chg="add mod">
          <ac:chgData name="Nahian Majabin" userId="089167b8ebbfb32d" providerId="LiveId" clId="{1FF3A60F-A290-49BB-BFE6-3F02486ABD65}" dt="2024-05-19T14:35:29.860" v="361" actId="14100"/>
          <ac:spMkLst>
            <pc:docMk/>
            <pc:sldMk cId="568354748" sldId="259"/>
            <ac:spMk id="8" creationId="{38F160A5-DED5-1372-1602-C02B18CA0CC4}"/>
          </ac:spMkLst>
        </pc:spChg>
        <pc:picChg chg="add del mod modCrop">
          <ac:chgData name="Nahian Majabin" userId="089167b8ebbfb32d" providerId="LiveId" clId="{1FF3A60F-A290-49BB-BFE6-3F02486ABD65}" dt="2024-05-19T14:30:10.354" v="313" actId="478"/>
          <ac:picMkLst>
            <pc:docMk/>
            <pc:sldMk cId="568354748" sldId="259"/>
            <ac:picMk id="4" creationId="{A9039B21-8184-1165-CC4A-27B1F21A241C}"/>
          </ac:picMkLst>
        </pc:picChg>
        <pc:picChg chg="add mod modCrop">
          <ac:chgData name="Nahian Majabin" userId="089167b8ebbfb32d" providerId="LiveId" clId="{1FF3A60F-A290-49BB-BFE6-3F02486ABD65}" dt="2024-05-19T14:30:47.335" v="321" actId="18654"/>
          <ac:picMkLst>
            <pc:docMk/>
            <pc:sldMk cId="568354748" sldId="259"/>
            <ac:picMk id="6" creationId="{080FB952-3200-94A7-628C-FE11826CA5B7}"/>
          </ac:picMkLst>
        </pc:picChg>
      </pc:sldChg>
      <pc:sldChg chg="modSp add mod modTransition">
        <pc:chgData name="Nahian Majabin" userId="089167b8ebbfb32d" providerId="LiveId" clId="{1FF3A60F-A290-49BB-BFE6-3F02486ABD65}" dt="2024-05-19T14:38:40.115" v="374"/>
        <pc:sldMkLst>
          <pc:docMk/>
          <pc:sldMk cId="2972350707" sldId="260"/>
        </pc:sldMkLst>
        <pc:spChg chg="mod">
          <ac:chgData name="Nahian Majabin" userId="089167b8ebbfb32d" providerId="LiveId" clId="{1FF3A60F-A290-49BB-BFE6-3F02486ABD65}" dt="2024-05-19T14:37:51.919" v="367" actId="21"/>
          <ac:spMkLst>
            <pc:docMk/>
            <pc:sldMk cId="2972350707" sldId="260"/>
            <ac:spMk id="8" creationId="{38F160A5-DED5-1372-1602-C02B18CA0CC4}"/>
          </ac:spMkLst>
        </pc:spChg>
      </pc:sldChg>
      <pc:sldChg chg="modSp add mod modTransition">
        <pc:chgData name="Nahian Majabin" userId="089167b8ebbfb32d" providerId="LiveId" clId="{1FF3A60F-A290-49BB-BFE6-3F02486ABD65}" dt="2024-05-19T14:38:44.642" v="375"/>
        <pc:sldMkLst>
          <pc:docMk/>
          <pc:sldMk cId="1746457369" sldId="261"/>
        </pc:sldMkLst>
        <pc:spChg chg="mod">
          <ac:chgData name="Nahian Majabin" userId="089167b8ebbfb32d" providerId="LiveId" clId="{1FF3A60F-A290-49BB-BFE6-3F02486ABD65}" dt="2024-05-19T14:38:24.032" v="371" actId="1076"/>
          <ac:spMkLst>
            <pc:docMk/>
            <pc:sldMk cId="1746457369" sldId="261"/>
            <ac:spMk id="7" creationId="{C9F93293-8F10-561A-FEAA-A5CA1C8A5527}"/>
          </ac:spMkLst>
        </pc:spChg>
        <pc:spChg chg="mod">
          <ac:chgData name="Nahian Majabin" userId="089167b8ebbfb32d" providerId="LiveId" clId="{1FF3A60F-A290-49BB-BFE6-3F02486ABD65}" dt="2024-05-19T14:38:18.162" v="370" actId="1076"/>
          <ac:spMkLst>
            <pc:docMk/>
            <pc:sldMk cId="1746457369" sldId="261"/>
            <ac:spMk id="8" creationId="{38F160A5-DED5-1372-1602-C02B18CA0CC4}"/>
          </ac:spMkLst>
        </pc:spChg>
      </pc:sldChg>
      <pc:sldChg chg="addSp delSp modSp new mod modTransition">
        <pc:chgData name="Nahian Majabin" userId="089167b8ebbfb32d" providerId="LiveId" clId="{1FF3A60F-A290-49BB-BFE6-3F02486ABD65}" dt="2024-05-19T17:50:10.094" v="1084" actId="207"/>
        <pc:sldMkLst>
          <pc:docMk/>
          <pc:sldMk cId="3346207449" sldId="262"/>
        </pc:sldMkLst>
        <pc:spChg chg="del">
          <ac:chgData name="Nahian Majabin" userId="089167b8ebbfb32d" providerId="LiveId" clId="{1FF3A60F-A290-49BB-BFE6-3F02486ABD65}" dt="2024-05-19T14:39:53.123" v="377" actId="478"/>
          <ac:spMkLst>
            <pc:docMk/>
            <pc:sldMk cId="3346207449" sldId="262"/>
            <ac:spMk id="2" creationId="{132DE480-30B5-F1B9-52D3-1D3A6D45B7D2}"/>
          </ac:spMkLst>
        </pc:spChg>
        <pc:spChg chg="del">
          <ac:chgData name="Nahian Majabin" userId="089167b8ebbfb32d" providerId="LiveId" clId="{1FF3A60F-A290-49BB-BFE6-3F02486ABD65}" dt="2024-05-19T14:39:53.123" v="377" actId="478"/>
          <ac:spMkLst>
            <pc:docMk/>
            <pc:sldMk cId="3346207449" sldId="262"/>
            <ac:spMk id="3" creationId="{9318C6ED-97FA-9173-CF07-78B9ADC0353A}"/>
          </ac:spMkLst>
        </pc:spChg>
        <pc:spChg chg="add mod">
          <ac:chgData name="Nahian Majabin" userId="089167b8ebbfb32d" providerId="LiveId" clId="{1FF3A60F-A290-49BB-BFE6-3F02486ABD65}" dt="2024-05-19T14:47:33.772" v="417" actId="14100"/>
          <ac:spMkLst>
            <pc:docMk/>
            <pc:sldMk cId="3346207449" sldId="262"/>
            <ac:spMk id="7" creationId="{39656818-81C4-352F-988C-874838A915E0}"/>
          </ac:spMkLst>
        </pc:spChg>
        <pc:spChg chg="add mod">
          <ac:chgData name="Nahian Majabin" userId="089167b8ebbfb32d" providerId="LiveId" clId="{1FF3A60F-A290-49BB-BFE6-3F02486ABD65}" dt="2024-05-19T17:50:10.094" v="1084" actId="207"/>
          <ac:spMkLst>
            <pc:docMk/>
            <pc:sldMk cId="3346207449" sldId="262"/>
            <ac:spMk id="8" creationId="{2E83B028-AA38-A633-D5DA-C4A73B4696DE}"/>
          </ac:spMkLst>
        </pc:spChg>
        <pc:spChg chg="add mod">
          <ac:chgData name="Nahian Majabin" userId="089167b8ebbfb32d" providerId="LiveId" clId="{1FF3A60F-A290-49BB-BFE6-3F02486ABD65}" dt="2024-05-19T17:50:07.645" v="1083" actId="207"/>
          <ac:spMkLst>
            <pc:docMk/>
            <pc:sldMk cId="3346207449" sldId="262"/>
            <ac:spMk id="11" creationId="{D457E020-EE2C-7F73-066C-EF75F109C36A}"/>
          </ac:spMkLst>
        </pc:spChg>
        <pc:picChg chg="add del">
          <ac:chgData name="Nahian Majabin" userId="089167b8ebbfb32d" providerId="LiveId" clId="{1FF3A60F-A290-49BB-BFE6-3F02486ABD65}" dt="2024-05-19T14:42:52.779" v="379" actId="478"/>
          <ac:picMkLst>
            <pc:docMk/>
            <pc:sldMk cId="3346207449" sldId="262"/>
            <ac:picMk id="5" creationId="{F735195E-DBF6-F432-F5BC-8B5F05284F43}"/>
          </ac:picMkLst>
        </pc:picChg>
        <pc:picChg chg="add del mod modCrop">
          <ac:chgData name="Nahian Majabin" userId="089167b8ebbfb32d" providerId="LiveId" clId="{1FF3A60F-A290-49BB-BFE6-3F02486ABD65}" dt="2024-05-19T14:47:51.829" v="419" actId="1076"/>
          <ac:picMkLst>
            <pc:docMk/>
            <pc:sldMk cId="3346207449" sldId="262"/>
            <ac:picMk id="6" creationId="{0A3D258C-FC7F-1D67-8A7F-88D56897FF21}"/>
          </ac:picMkLst>
        </pc:picChg>
        <pc:picChg chg="add mod">
          <ac:chgData name="Nahian Majabin" userId="089167b8ebbfb32d" providerId="LiveId" clId="{1FF3A60F-A290-49BB-BFE6-3F02486ABD65}" dt="2024-05-19T14:51:18.028" v="448" actId="1076"/>
          <ac:picMkLst>
            <pc:docMk/>
            <pc:sldMk cId="3346207449" sldId="262"/>
            <ac:picMk id="10" creationId="{55745ECF-EEF2-9541-8A90-5E7130ED544D}"/>
          </ac:picMkLst>
        </pc:picChg>
        <pc:picChg chg="add mod">
          <ac:chgData name="Nahian Majabin" userId="089167b8ebbfb32d" providerId="LiveId" clId="{1FF3A60F-A290-49BB-BFE6-3F02486ABD65}" dt="2024-05-19T14:51:08.244" v="446" actId="1076"/>
          <ac:picMkLst>
            <pc:docMk/>
            <pc:sldMk cId="3346207449" sldId="262"/>
            <ac:picMk id="13" creationId="{2F9C3A88-F5DA-1676-F8C0-308A52ECDC3B}"/>
          </ac:picMkLst>
        </pc:picChg>
      </pc:sldChg>
      <pc:sldChg chg="addSp delSp modSp add mod modTransition">
        <pc:chgData name="Nahian Majabin" userId="089167b8ebbfb32d" providerId="LiveId" clId="{1FF3A60F-A290-49BB-BFE6-3F02486ABD65}" dt="2024-05-19T17:50:03.654" v="1082" actId="207"/>
        <pc:sldMkLst>
          <pc:docMk/>
          <pc:sldMk cId="3352340249" sldId="263"/>
        </pc:sldMkLst>
        <pc:spChg chg="mod">
          <ac:chgData name="Nahian Majabin" userId="089167b8ebbfb32d" providerId="LiveId" clId="{1FF3A60F-A290-49BB-BFE6-3F02486ABD65}" dt="2024-05-19T17:50:03.654" v="1082" actId="207"/>
          <ac:spMkLst>
            <pc:docMk/>
            <pc:sldMk cId="3352340249" sldId="263"/>
            <ac:spMk id="8" creationId="{2E83B028-AA38-A633-D5DA-C4A73B4696DE}"/>
          </ac:spMkLst>
        </pc:spChg>
        <pc:spChg chg="mod">
          <ac:chgData name="Nahian Majabin" userId="089167b8ebbfb32d" providerId="LiveId" clId="{1FF3A60F-A290-49BB-BFE6-3F02486ABD65}" dt="2024-05-19T17:50:00.605" v="1081" actId="207"/>
          <ac:spMkLst>
            <pc:docMk/>
            <pc:sldMk cId="3352340249" sldId="263"/>
            <ac:spMk id="11" creationId="{D457E020-EE2C-7F73-066C-EF75F109C36A}"/>
          </ac:spMkLst>
        </pc:spChg>
        <pc:picChg chg="add mod">
          <ac:chgData name="Nahian Majabin" userId="089167b8ebbfb32d" providerId="LiveId" clId="{1FF3A60F-A290-49BB-BFE6-3F02486ABD65}" dt="2024-05-19T14:53:05.100" v="457" actId="1076"/>
          <ac:picMkLst>
            <pc:docMk/>
            <pc:sldMk cId="3352340249" sldId="263"/>
            <ac:picMk id="3" creationId="{E3D5B3F8-B479-BB3F-D04A-950B54DCD3E2}"/>
          </ac:picMkLst>
        </pc:picChg>
        <pc:picChg chg="add mod">
          <ac:chgData name="Nahian Majabin" userId="089167b8ebbfb32d" providerId="LiveId" clId="{1FF3A60F-A290-49BB-BFE6-3F02486ABD65}" dt="2024-05-19T14:53:37.660" v="460" actId="1076"/>
          <ac:picMkLst>
            <pc:docMk/>
            <pc:sldMk cId="3352340249" sldId="263"/>
            <ac:picMk id="5" creationId="{FC99668E-AE32-23AB-19F2-D552F08717D8}"/>
          </ac:picMkLst>
        </pc:picChg>
        <pc:picChg chg="del">
          <ac:chgData name="Nahian Majabin" userId="089167b8ebbfb32d" providerId="LiveId" clId="{1FF3A60F-A290-49BB-BFE6-3F02486ABD65}" dt="2024-05-19T14:52:58.820" v="456" actId="478"/>
          <ac:picMkLst>
            <pc:docMk/>
            <pc:sldMk cId="3352340249" sldId="263"/>
            <ac:picMk id="10" creationId="{55745ECF-EEF2-9541-8A90-5E7130ED544D}"/>
          </ac:picMkLst>
        </pc:picChg>
        <pc:picChg chg="del">
          <ac:chgData name="Nahian Majabin" userId="089167b8ebbfb32d" providerId="LiveId" clId="{1FF3A60F-A290-49BB-BFE6-3F02486ABD65}" dt="2024-05-19T14:53:09.004" v="458" actId="478"/>
          <ac:picMkLst>
            <pc:docMk/>
            <pc:sldMk cId="3352340249" sldId="263"/>
            <ac:picMk id="13" creationId="{2F9C3A88-F5DA-1676-F8C0-308A52ECDC3B}"/>
          </ac:picMkLst>
        </pc:picChg>
      </pc:sldChg>
      <pc:sldChg chg="addSp delSp modSp add mod modTransition">
        <pc:chgData name="Nahian Majabin" userId="089167b8ebbfb32d" providerId="LiveId" clId="{1FF3A60F-A290-49BB-BFE6-3F02486ABD65}" dt="2024-05-19T17:49:51.772" v="1079" actId="207"/>
        <pc:sldMkLst>
          <pc:docMk/>
          <pc:sldMk cId="1858816519" sldId="264"/>
        </pc:sldMkLst>
        <pc:spChg chg="mod">
          <ac:chgData name="Nahian Majabin" userId="089167b8ebbfb32d" providerId="LiveId" clId="{1FF3A60F-A290-49BB-BFE6-3F02486ABD65}" dt="2024-05-19T17:49:51.772" v="1079" actId="207"/>
          <ac:spMkLst>
            <pc:docMk/>
            <pc:sldMk cId="1858816519" sldId="264"/>
            <ac:spMk id="8" creationId="{2E83B028-AA38-A633-D5DA-C4A73B4696DE}"/>
          </ac:spMkLst>
        </pc:spChg>
        <pc:spChg chg="del mod">
          <ac:chgData name="Nahian Majabin" userId="089167b8ebbfb32d" providerId="LiveId" clId="{1FF3A60F-A290-49BB-BFE6-3F02486ABD65}" dt="2024-05-19T14:53:57.436" v="464" actId="478"/>
          <ac:spMkLst>
            <pc:docMk/>
            <pc:sldMk cId="1858816519" sldId="264"/>
            <ac:spMk id="11" creationId="{D457E020-EE2C-7F73-066C-EF75F109C36A}"/>
          </ac:spMkLst>
        </pc:spChg>
        <pc:picChg chg="del mod">
          <ac:chgData name="Nahian Majabin" userId="089167b8ebbfb32d" providerId="LiveId" clId="{1FF3A60F-A290-49BB-BFE6-3F02486ABD65}" dt="2024-05-19T14:54:04.524" v="466" actId="478"/>
          <ac:picMkLst>
            <pc:docMk/>
            <pc:sldMk cId="1858816519" sldId="264"/>
            <ac:picMk id="3" creationId="{E3D5B3F8-B479-BB3F-D04A-950B54DCD3E2}"/>
          </ac:picMkLst>
        </pc:picChg>
        <pc:picChg chg="add mod">
          <ac:chgData name="Nahian Majabin" userId="089167b8ebbfb32d" providerId="LiveId" clId="{1FF3A60F-A290-49BB-BFE6-3F02486ABD65}" dt="2024-05-19T14:54:53.284" v="470" actId="1076"/>
          <ac:picMkLst>
            <pc:docMk/>
            <pc:sldMk cId="1858816519" sldId="264"/>
            <ac:picMk id="4" creationId="{67FE5E85-1B6D-6024-B935-D347CEA51A02}"/>
          </ac:picMkLst>
        </pc:picChg>
        <pc:picChg chg="del">
          <ac:chgData name="Nahian Majabin" userId="089167b8ebbfb32d" providerId="LiveId" clId="{1FF3A60F-A290-49BB-BFE6-3F02486ABD65}" dt="2024-05-19T14:53:52.515" v="462" actId="478"/>
          <ac:picMkLst>
            <pc:docMk/>
            <pc:sldMk cId="1858816519" sldId="264"/>
            <ac:picMk id="5" creationId="{FC99668E-AE32-23AB-19F2-D552F08717D8}"/>
          </ac:picMkLst>
        </pc:picChg>
        <pc:picChg chg="mod">
          <ac:chgData name="Nahian Majabin" userId="089167b8ebbfb32d" providerId="LiveId" clId="{1FF3A60F-A290-49BB-BFE6-3F02486ABD65}" dt="2024-05-19T14:54:56.620" v="472" actId="1076"/>
          <ac:picMkLst>
            <pc:docMk/>
            <pc:sldMk cId="1858816519" sldId="264"/>
            <ac:picMk id="6" creationId="{0A3D258C-FC7F-1D67-8A7F-88D56897FF21}"/>
          </ac:picMkLst>
        </pc:picChg>
      </pc:sldChg>
      <pc:sldChg chg="addSp delSp modSp new del mod setBg">
        <pc:chgData name="Nahian Majabin" userId="089167b8ebbfb32d" providerId="LiveId" clId="{1FF3A60F-A290-49BB-BFE6-3F02486ABD65}" dt="2024-05-19T15:04:06.245" v="610" actId="47"/>
        <pc:sldMkLst>
          <pc:docMk/>
          <pc:sldMk cId="239966629" sldId="265"/>
        </pc:sldMkLst>
        <pc:spChg chg="del">
          <ac:chgData name="Nahian Majabin" userId="089167b8ebbfb32d" providerId="LiveId" clId="{1FF3A60F-A290-49BB-BFE6-3F02486ABD65}" dt="2024-05-19T14:56:04.508" v="479" actId="478"/>
          <ac:spMkLst>
            <pc:docMk/>
            <pc:sldMk cId="239966629" sldId="265"/>
            <ac:spMk id="2" creationId="{56F9B1B7-49E2-601C-F21C-E19EB60093F4}"/>
          </ac:spMkLst>
        </pc:spChg>
        <pc:spChg chg="del">
          <ac:chgData name="Nahian Majabin" userId="089167b8ebbfb32d" providerId="LiveId" clId="{1FF3A60F-A290-49BB-BFE6-3F02486ABD65}" dt="2024-05-19T14:56:01.100" v="478" actId="478"/>
          <ac:spMkLst>
            <pc:docMk/>
            <pc:sldMk cId="239966629" sldId="265"/>
            <ac:spMk id="3" creationId="{00F7D23D-CF5D-AC64-7EB2-3ACBD916F96C}"/>
          </ac:spMkLst>
        </pc:spChg>
        <pc:spChg chg="add del mod">
          <ac:chgData name="Nahian Majabin" userId="089167b8ebbfb32d" providerId="LiveId" clId="{1FF3A60F-A290-49BB-BFE6-3F02486ABD65}" dt="2024-05-19T15:03:58.503" v="601"/>
          <ac:spMkLst>
            <pc:docMk/>
            <pc:sldMk cId="239966629" sldId="265"/>
            <ac:spMk id="5" creationId="{49402365-9338-E56F-208D-6DA501A8CB25}"/>
          </ac:spMkLst>
        </pc:spChg>
        <pc:picChg chg="add del mod modCrop">
          <ac:chgData name="Nahian Majabin" userId="089167b8ebbfb32d" providerId="LiveId" clId="{1FF3A60F-A290-49BB-BFE6-3F02486ABD65}" dt="2024-05-19T15:02:10.292" v="486" actId="478"/>
          <ac:picMkLst>
            <pc:docMk/>
            <pc:sldMk cId="239966629" sldId="265"/>
            <ac:picMk id="4" creationId="{B1052D4B-6294-A95B-8322-30381169EF8E}"/>
          </ac:picMkLst>
        </pc:picChg>
      </pc:sldChg>
      <pc:sldChg chg="addSp delSp modSp new mod modTransition setBg">
        <pc:chgData name="Nahian Majabin" userId="089167b8ebbfb32d" providerId="LiveId" clId="{1FF3A60F-A290-49BB-BFE6-3F02486ABD65}" dt="2024-05-19T15:24:15.221" v="767"/>
        <pc:sldMkLst>
          <pc:docMk/>
          <pc:sldMk cId="2246556948" sldId="265"/>
        </pc:sldMkLst>
        <pc:spChg chg="del">
          <ac:chgData name="Nahian Majabin" userId="089167b8ebbfb32d" providerId="LiveId" clId="{1FF3A60F-A290-49BB-BFE6-3F02486ABD65}" dt="2024-05-19T15:04:13.676" v="612" actId="478"/>
          <ac:spMkLst>
            <pc:docMk/>
            <pc:sldMk cId="2246556948" sldId="265"/>
            <ac:spMk id="2" creationId="{C8227B41-2270-2C9F-1140-EF29162DDB24}"/>
          </ac:spMkLst>
        </pc:spChg>
        <pc:spChg chg="del">
          <ac:chgData name="Nahian Majabin" userId="089167b8ebbfb32d" providerId="LiveId" clId="{1FF3A60F-A290-49BB-BFE6-3F02486ABD65}" dt="2024-05-19T15:04:13.676" v="612" actId="478"/>
          <ac:spMkLst>
            <pc:docMk/>
            <pc:sldMk cId="2246556948" sldId="265"/>
            <ac:spMk id="3" creationId="{5D7037A2-8424-F1A5-5B8C-B74EB0003F3F}"/>
          </ac:spMkLst>
        </pc:spChg>
        <pc:spChg chg="add del">
          <ac:chgData name="Nahian Majabin" userId="089167b8ebbfb32d" providerId="LiveId" clId="{1FF3A60F-A290-49BB-BFE6-3F02486ABD65}" dt="2024-05-19T15:04:19.959" v="614" actId="22"/>
          <ac:spMkLst>
            <pc:docMk/>
            <pc:sldMk cId="2246556948" sldId="265"/>
            <ac:spMk id="5" creationId="{29030D78-B1E8-791E-D7EC-F61B264A248E}"/>
          </ac:spMkLst>
        </pc:spChg>
        <pc:spChg chg="add mod">
          <ac:chgData name="Nahian Majabin" userId="089167b8ebbfb32d" providerId="LiveId" clId="{1FF3A60F-A290-49BB-BFE6-3F02486ABD65}" dt="2024-05-19T15:23:42.333" v="758" actId="1076"/>
          <ac:spMkLst>
            <pc:docMk/>
            <pc:sldMk cId="2246556948" sldId="265"/>
            <ac:spMk id="8" creationId="{238C8992-6069-2859-B247-079A15A1553B}"/>
          </ac:spMkLst>
        </pc:spChg>
        <pc:spChg chg="add mod">
          <ac:chgData name="Nahian Majabin" userId="089167b8ebbfb32d" providerId="LiveId" clId="{1FF3A60F-A290-49BB-BFE6-3F02486ABD65}" dt="2024-05-19T15:17:42.493" v="731" actId="1076"/>
          <ac:spMkLst>
            <pc:docMk/>
            <pc:sldMk cId="2246556948" sldId="265"/>
            <ac:spMk id="11" creationId="{B38FBE1A-4A6F-744B-6651-6FBCEA4823A6}"/>
          </ac:spMkLst>
        </pc:spChg>
        <pc:graphicFrameChg chg="add del mod modGraphic">
          <ac:chgData name="Nahian Majabin" userId="089167b8ebbfb32d" providerId="LiveId" clId="{1FF3A60F-A290-49BB-BFE6-3F02486ABD65}" dt="2024-05-19T15:10:53.871" v="643" actId="478"/>
          <ac:graphicFrameMkLst>
            <pc:docMk/>
            <pc:sldMk cId="2246556948" sldId="265"/>
            <ac:graphicFrameMk id="7" creationId="{45960028-434A-194C-7673-16E89D57928D}"/>
          </ac:graphicFrameMkLst>
        </pc:graphicFrameChg>
        <pc:graphicFrameChg chg="add del mod modGraphic">
          <ac:chgData name="Nahian Majabin" userId="089167b8ebbfb32d" providerId="LiveId" clId="{1FF3A60F-A290-49BB-BFE6-3F02486ABD65}" dt="2024-05-19T15:11:53.141" v="650" actId="478"/>
          <ac:graphicFrameMkLst>
            <pc:docMk/>
            <pc:sldMk cId="2246556948" sldId="265"/>
            <ac:graphicFrameMk id="9" creationId="{5D9FE82F-8C1C-B41F-B270-59A34FFAB85A}"/>
          </ac:graphicFrameMkLst>
        </pc:graphicFrameChg>
        <pc:graphicFrameChg chg="add del mod modGraphic">
          <ac:chgData name="Nahian Majabin" userId="089167b8ebbfb32d" providerId="LiveId" clId="{1FF3A60F-A290-49BB-BFE6-3F02486ABD65}" dt="2024-05-19T15:19:14.702" v="732" actId="478"/>
          <ac:graphicFrameMkLst>
            <pc:docMk/>
            <pc:sldMk cId="2246556948" sldId="265"/>
            <ac:graphicFrameMk id="10" creationId="{BF63BC96-F21E-BE48-5759-5EEBFE013410}"/>
          </ac:graphicFrameMkLst>
        </pc:graphicFrameChg>
        <pc:graphicFrameChg chg="add mod modGraphic">
          <ac:chgData name="Nahian Majabin" userId="089167b8ebbfb32d" providerId="LiveId" clId="{1FF3A60F-A290-49BB-BFE6-3F02486ABD65}" dt="2024-05-19T15:23:45.326" v="759" actId="1076"/>
          <ac:graphicFrameMkLst>
            <pc:docMk/>
            <pc:sldMk cId="2246556948" sldId="265"/>
            <ac:graphicFrameMk id="13" creationId="{3CE02B37-976C-D0CF-F020-1592D455EDE1}"/>
          </ac:graphicFrameMkLst>
        </pc:graphicFrameChg>
        <pc:picChg chg="add mod modCrop">
          <ac:chgData name="Nahian Majabin" userId="089167b8ebbfb32d" providerId="LiveId" clId="{1FF3A60F-A290-49BB-BFE6-3F02486ABD65}" dt="2024-05-19T15:06:01.662" v="626" actId="14100"/>
          <ac:picMkLst>
            <pc:docMk/>
            <pc:sldMk cId="2246556948" sldId="265"/>
            <ac:picMk id="6" creationId="{D612CD2D-12C0-0A79-F5E7-8E6674098D7A}"/>
          </ac:picMkLst>
        </pc:picChg>
        <pc:picChg chg="add del mod">
          <ac:chgData name="Nahian Majabin" userId="089167b8ebbfb32d" providerId="LiveId" clId="{1FF3A60F-A290-49BB-BFE6-3F02486ABD65}" dt="2024-05-19T15:19:57.781" v="735" actId="478"/>
          <ac:picMkLst>
            <pc:docMk/>
            <pc:sldMk cId="2246556948" sldId="265"/>
            <ac:picMk id="12" creationId="{098191D2-D492-0EBD-BDEA-E623D2A2765F}"/>
          </ac:picMkLst>
        </pc:picChg>
      </pc:sldChg>
      <pc:sldChg chg="addSp delSp modSp new del mod setBg">
        <pc:chgData name="Nahian Majabin" userId="089167b8ebbfb32d" providerId="LiveId" clId="{1FF3A60F-A290-49BB-BFE6-3F02486ABD65}" dt="2024-05-19T15:49:09.394" v="928" actId="47"/>
        <pc:sldMkLst>
          <pc:docMk/>
          <pc:sldMk cId="2834073919" sldId="266"/>
        </pc:sldMkLst>
        <pc:spChg chg="del">
          <ac:chgData name="Nahian Majabin" userId="089167b8ebbfb32d" providerId="LiveId" clId="{1FF3A60F-A290-49BB-BFE6-3F02486ABD65}" dt="2024-05-19T15:24:29.582" v="769" actId="478"/>
          <ac:spMkLst>
            <pc:docMk/>
            <pc:sldMk cId="2834073919" sldId="266"/>
            <ac:spMk id="2" creationId="{B52B9259-5E41-3838-2C5D-B2D69314ED80}"/>
          </ac:spMkLst>
        </pc:spChg>
        <pc:spChg chg="del">
          <ac:chgData name="Nahian Majabin" userId="089167b8ebbfb32d" providerId="LiveId" clId="{1FF3A60F-A290-49BB-BFE6-3F02486ABD65}" dt="2024-05-19T15:24:29.582" v="769" actId="478"/>
          <ac:spMkLst>
            <pc:docMk/>
            <pc:sldMk cId="2834073919" sldId="266"/>
            <ac:spMk id="3" creationId="{0E719E9B-62C6-476C-91F5-BC55EF226962}"/>
          </ac:spMkLst>
        </pc:spChg>
        <pc:spChg chg="add mod">
          <ac:chgData name="Nahian Majabin" userId="089167b8ebbfb32d" providerId="LiveId" clId="{1FF3A60F-A290-49BB-BFE6-3F02486ABD65}" dt="2024-05-19T15:49:05.110" v="926" actId="164"/>
          <ac:spMkLst>
            <pc:docMk/>
            <pc:sldMk cId="2834073919" sldId="266"/>
            <ac:spMk id="5" creationId="{73D936A4-D7B4-7B94-815B-8A88DE65E9C1}"/>
          </ac:spMkLst>
        </pc:spChg>
        <pc:grpChg chg="add del mod">
          <ac:chgData name="Nahian Majabin" userId="089167b8ebbfb32d" providerId="LiveId" clId="{1FF3A60F-A290-49BB-BFE6-3F02486ABD65}" dt="2024-05-19T15:49:06.968" v="927" actId="21"/>
          <ac:grpSpMkLst>
            <pc:docMk/>
            <pc:sldMk cId="2834073919" sldId="266"/>
            <ac:grpSpMk id="8" creationId="{779D7516-89BA-7256-FA13-64158DEA894E}"/>
          </ac:grpSpMkLst>
        </pc:grpChg>
        <pc:picChg chg="add del mod">
          <ac:chgData name="Nahian Majabin" userId="089167b8ebbfb32d" providerId="LiveId" clId="{1FF3A60F-A290-49BB-BFE6-3F02486ABD65}" dt="2024-05-19T15:44:38.062" v="890" actId="478"/>
          <ac:picMkLst>
            <pc:docMk/>
            <pc:sldMk cId="2834073919" sldId="266"/>
            <ac:picMk id="4" creationId="{771EEDAD-7086-9368-E369-780CC5586841}"/>
          </ac:picMkLst>
        </pc:picChg>
        <pc:picChg chg="add del mod">
          <ac:chgData name="Nahian Majabin" userId="089167b8ebbfb32d" providerId="LiveId" clId="{1FF3A60F-A290-49BB-BFE6-3F02486ABD65}" dt="2024-05-19T15:49:05.110" v="926" actId="164"/>
          <ac:picMkLst>
            <pc:docMk/>
            <pc:sldMk cId="2834073919" sldId="266"/>
            <ac:picMk id="7" creationId="{DBE7E6C7-B497-5FEA-910B-618652015F35}"/>
          </ac:picMkLst>
        </pc:picChg>
      </pc:sldChg>
      <pc:sldChg chg="addSp delSp modSp new mod modTransition">
        <pc:chgData name="Nahian Majabin" userId="089167b8ebbfb32d" providerId="LiveId" clId="{1FF3A60F-A290-49BB-BFE6-3F02486ABD65}" dt="2024-05-19T15:56:23.631" v="990"/>
        <pc:sldMkLst>
          <pc:docMk/>
          <pc:sldMk cId="1750803463" sldId="267"/>
        </pc:sldMkLst>
        <pc:spChg chg="del">
          <ac:chgData name="Nahian Majabin" userId="089167b8ebbfb32d" providerId="LiveId" clId="{1FF3A60F-A290-49BB-BFE6-3F02486ABD65}" dt="2024-05-19T15:47:27.919" v="923" actId="478"/>
          <ac:spMkLst>
            <pc:docMk/>
            <pc:sldMk cId="1750803463" sldId="267"/>
            <ac:spMk id="2" creationId="{AD1DF882-4006-FF2E-1D13-54433D7EB6B3}"/>
          </ac:spMkLst>
        </pc:spChg>
        <pc:spChg chg="del mod">
          <ac:chgData name="Nahian Majabin" userId="089167b8ebbfb32d" providerId="LiveId" clId="{1FF3A60F-A290-49BB-BFE6-3F02486ABD65}" dt="2024-05-19T15:47:27.919" v="923" actId="478"/>
          <ac:spMkLst>
            <pc:docMk/>
            <pc:sldMk cId="1750803463" sldId="267"/>
            <ac:spMk id="3" creationId="{53EBFD6F-E672-9B67-556F-253D4918F028}"/>
          </ac:spMkLst>
        </pc:spChg>
        <pc:spChg chg="add mod">
          <ac:chgData name="Nahian Majabin" userId="089167b8ebbfb32d" providerId="LiveId" clId="{1FF3A60F-A290-49BB-BFE6-3F02486ABD65}" dt="2024-05-19T15:53:59.047" v="957" actId="1076"/>
          <ac:spMkLst>
            <pc:docMk/>
            <pc:sldMk cId="1750803463" sldId="267"/>
            <ac:spMk id="5" creationId="{4B403642-573D-C1FC-DFD0-A29A8FE2FEBA}"/>
          </ac:spMkLst>
        </pc:spChg>
        <pc:spChg chg="add mod">
          <ac:chgData name="Nahian Majabin" userId="089167b8ebbfb32d" providerId="LiveId" clId="{1FF3A60F-A290-49BB-BFE6-3F02486ABD65}" dt="2024-05-19T15:55:45.840" v="980" actId="14100"/>
          <ac:spMkLst>
            <pc:docMk/>
            <pc:sldMk cId="1750803463" sldId="267"/>
            <ac:spMk id="6" creationId="{202F2AD1-69ED-CC72-318B-28DB6B2CA7F7}"/>
          </ac:spMkLst>
        </pc:spChg>
        <pc:picChg chg="add mod modCrop">
          <ac:chgData name="Nahian Majabin" userId="089167b8ebbfb32d" providerId="LiveId" clId="{1FF3A60F-A290-49BB-BFE6-3F02486ABD65}" dt="2024-05-19T15:55:30.577" v="978" actId="14100"/>
          <ac:picMkLst>
            <pc:docMk/>
            <pc:sldMk cId="1750803463" sldId="267"/>
            <ac:picMk id="4" creationId="{6090FC73-92ED-67E3-BBAA-3CE17687BEF5}"/>
          </ac:picMkLst>
        </pc:picChg>
      </pc:sldChg>
      <pc:sldChg chg="addSp modSp add mod modTransition">
        <pc:chgData name="Nahian Majabin" userId="089167b8ebbfb32d" providerId="LiveId" clId="{1FF3A60F-A290-49BB-BFE6-3F02486ABD65}" dt="2024-05-19T15:50:51.446" v="937" actId="1076"/>
        <pc:sldMkLst>
          <pc:docMk/>
          <pc:sldMk cId="1148336317" sldId="268"/>
        </pc:sldMkLst>
        <pc:spChg chg="mod">
          <ac:chgData name="Nahian Majabin" userId="089167b8ebbfb32d" providerId="LiveId" clId="{1FF3A60F-A290-49BB-BFE6-3F02486ABD65}" dt="2024-05-19T15:50:21.799" v="934" actId="1076"/>
          <ac:spMkLst>
            <pc:docMk/>
            <pc:sldMk cId="1148336317" sldId="268"/>
            <ac:spMk id="8" creationId="{238C8992-6069-2859-B247-079A15A1553B}"/>
          </ac:spMkLst>
        </pc:spChg>
        <pc:spChg chg="mod">
          <ac:chgData name="Nahian Majabin" userId="089167b8ebbfb32d" providerId="LiveId" clId="{1FF3A60F-A290-49BB-BFE6-3F02486ABD65}" dt="2024-05-19T15:49:24.310" v="930" actId="1076"/>
          <ac:spMkLst>
            <pc:docMk/>
            <pc:sldMk cId="1148336317" sldId="268"/>
            <ac:spMk id="11" creationId="{B38FBE1A-4A6F-744B-6651-6FBCEA4823A6}"/>
          </ac:spMkLst>
        </pc:spChg>
        <pc:graphicFrameChg chg="mod modGraphic">
          <ac:chgData name="Nahian Majabin" userId="089167b8ebbfb32d" providerId="LiveId" clId="{1FF3A60F-A290-49BB-BFE6-3F02486ABD65}" dt="2024-05-19T15:50:21.799" v="934" actId="1076"/>
          <ac:graphicFrameMkLst>
            <pc:docMk/>
            <pc:sldMk cId="1148336317" sldId="268"/>
            <ac:graphicFrameMk id="13" creationId="{3CE02B37-976C-D0CF-F020-1592D455EDE1}"/>
          </ac:graphicFrameMkLst>
        </pc:graphicFrameChg>
        <pc:picChg chg="add">
          <ac:chgData name="Nahian Majabin" userId="089167b8ebbfb32d" providerId="LiveId" clId="{1FF3A60F-A290-49BB-BFE6-3F02486ABD65}" dt="2024-05-19T15:50:25.702" v="935"/>
          <ac:picMkLst>
            <pc:docMk/>
            <pc:sldMk cId="1148336317" sldId="268"/>
            <ac:picMk id="2" creationId="{997F5FFD-3502-E526-8F23-C0B01F249641}"/>
          </ac:picMkLst>
        </pc:picChg>
        <pc:picChg chg="mod">
          <ac:chgData name="Nahian Majabin" userId="089167b8ebbfb32d" providerId="LiveId" clId="{1FF3A60F-A290-49BB-BFE6-3F02486ABD65}" dt="2024-05-19T15:50:51.446" v="937" actId="1076"/>
          <ac:picMkLst>
            <pc:docMk/>
            <pc:sldMk cId="1148336317" sldId="268"/>
            <ac:picMk id="6" creationId="{D612CD2D-12C0-0A79-F5E7-8E6674098D7A}"/>
          </ac:picMkLst>
        </pc:picChg>
      </pc:sldChg>
      <pc:sldChg chg="addSp delSp modSp new mod modTransition">
        <pc:chgData name="Nahian Majabin" userId="089167b8ebbfb32d" providerId="LiveId" clId="{1FF3A60F-A290-49BB-BFE6-3F02486ABD65}" dt="2024-05-19T16:10:24.527" v="1044"/>
        <pc:sldMkLst>
          <pc:docMk/>
          <pc:sldMk cId="618145308" sldId="269"/>
        </pc:sldMkLst>
        <pc:spChg chg="del">
          <ac:chgData name="Nahian Majabin" userId="089167b8ebbfb32d" providerId="LiveId" clId="{1FF3A60F-A290-49BB-BFE6-3F02486ABD65}" dt="2024-05-19T15:56:33.447" v="992" actId="478"/>
          <ac:spMkLst>
            <pc:docMk/>
            <pc:sldMk cId="618145308" sldId="269"/>
            <ac:spMk id="2" creationId="{2BE551A8-8534-4FEB-3F63-0AF1D4392CF7}"/>
          </ac:spMkLst>
        </pc:spChg>
        <pc:spChg chg="del">
          <ac:chgData name="Nahian Majabin" userId="089167b8ebbfb32d" providerId="LiveId" clId="{1FF3A60F-A290-49BB-BFE6-3F02486ABD65}" dt="2024-05-19T15:56:33.447" v="992" actId="478"/>
          <ac:spMkLst>
            <pc:docMk/>
            <pc:sldMk cId="618145308" sldId="269"/>
            <ac:spMk id="3" creationId="{CC9FFFB1-8051-FE41-74F7-97E67A5AFE19}"/>
          </ac:spMkLst>
        </pc:spChg>
        <pc:spChg chg="add mod">
          <ac:chgData name="Nahian Majabin" userId="089167b8ebbfb32d" providerId="LiveId" clId="{1FF3A60F-A290-49BB-BFE6-3F02486ABD65}" dt="2024-05-19T16:07:00.968" v="1025" actId="115"/>
          <ac:spMkLst>
            <pc:docMk/>
            <pc:sldMk cId="618145308" sldId="269"/>
            <ac:spMk id="5" creationId="{A8214BD7-B052-7CEE-C5DF-52DF985DCE7F}"/>
          </ac:spMkLst>
        </pc:spChg>
        <pc:spChg chg="add mod">
          <ac:chgData name="Nahian Majabin" userId="089167b8ebbfb32d" providerId="LiveId" clId="{1FF3A60F-A290-49BB-BFE6-3F02486ABD65}" dt="2024-05-19T16:06:47.024" v="1020" actId="14100"/>
          <ac:spMkLst>
            <pc:docMk/>
            <pc:sldMk cId="618145308" sldId="269"/>
            <ac:spMk id="8" creationId="{59FD4701-AE11-2773-1767-ACC806F1679C}"/>
          </ac:spMkLst>
        </pc:spChg>
        <pc:picChg chg="add mod modCrop">
          <ac:chgData name="Nahian Majabin" userId="089167b8ebbfb32d" providerId="LiveId" clId="{1FF3A60F-A290-49BB-BFE6-3F02486ABD65}" dt="2024-05-19T16:02:01.488" v="1002" actId="18131"/>
          <ac:picMkLst>
            <pc:docMk/>
            <pc:sldMk cId="618145308" sldId="269"/>
            <ac:picMk id="4" creationId="{133F0D2E-013C-22D0-1334-042B139AC3EC}"/>
          </ac:picMkLst>
        </pc:picChg>
        <pc:picChg chg="add mod">
          <ac:chgData name="Nahian Majabin" userId="089167b8ebbfb32d" providerId="LiveId" clId="{1FF3A60F-A290-49BB-BFE6-3F02486ABD65}" dt="2024-05-19T16:04:15.879" v="1013" actId="1076"/>
          <ac:picMkLst>
            <pc:docMk/>
            <pc:sldMk cId="618145308" sldId="269"/>
            <ac:picMk id="7" creationId="{544F2061-88FF-BF17-5C41-A698E8A04DBC}"/>
          </ac:picMkLst>
        </pc:picChg>
      </pc:sldChg>
      <pc:sldChg chg="addSp modSp add mod modTransition">
        <pc:chgData name="Nahian Majabin" userId="089167b8ebbfb32d" providerId="LiveId" clId="{1FF3A60F-A290-49BB-BFE6-3F02486ABD65}" dt="2024-05-19T16:12:00.872" v="1054" actId="18131"/>
        <pc:sldMkLst>
          <pc:docMk/>
          <pc:sldMk cId="3218756481" sldId="270"/>
        </pc:sldMkLst>
        <pc:spChg chg="mod">
          <ac:chgData name="Nahian Majabin" userId="089167b8ebbfb32d" providerId="LiveId" clId="{1FF3A60F-A290-49BB-BFE6-3F02486ABD65}" dt="2024-05-19T16:09:25.938" v="1038" actId="255"/>
          <ac:spMkLst>
            <pc:docMk/>
            <pc:sldMk cId="3218756481" sldId="270"/>
            <ac:spMk id="3" creationId="{80F7C567-8345-4885-1485-CFC02CDB596E}"/>
          </ac:spMkLst>
        </pc:spChg>
        <pc:spChg chg="mod">
          <ac:chgData name="Nahian Majabin" userId="089167b8ebbfb32d" providerId="LiveId" clId="{1FF3A60F-A290-49BB-BFE6-3F02486ABD65}" dt="2024-05-19T16:07:32.967" v="1030" actId="1076"/>
          <ac:spMkLst>
            <pc:docMk/>
            <pc:sldMk cId="3218756481" sldId="270"/>
            <ac:spMk id="5" creationId="{A8214BD7-B052-7CEE-C5DF-52DF985DCE7F}"/>
          </ac:spMkLst>
        </pc:spChg>
        <pc:spChg chg="mod">
          <ac:chgData name="Nahian Majabin" userId="089167b8ebbfb32d" providerId="LiveId" clId="{1FF3A60F-A290-49BB-BFE6-3F02486ABD65}" dt="2024-05-19T16:10:00.975" v="1040" actId="1076"/>
          <ac:spMkLst>
            <pc:docMk/>
            <pc:sldMk cId="3218756481" sldId="270"/>
            <ac:spMk id="6" creationId="{338AA3F0-624C-AB9D-C601-0F7A008071D0}"/>
          </ac:spMkLst>
        </pc:spChg>
        <pc:spChg chg="mod">
          <ac:chgData name="Nahian Majabin" userId="089167b8ebbfb32d" providerId="LiveId" clId="{1FF3A60F-A290-49BB-BFE6-3F02486ABD65}" dt="2024-05-19T16:07:27.456" v="1029" actId="1076"/>
          <ac:spMkLst>
            <pc:docMk/>
            <pc:sldMk cId="3218756481" sldId="270"/>
            <ac:spMk id="8" creationId="{59FD4701-AE11-2773-1767-ACC806F1679C}"/>
          </ac:spMkLst>
        </pc:spChg>
        <pc:spChg chg="mod">
          <ac:chgData name="Nahian Majabin" userId="089167b8ebbfb32d" providerId="LiveId" clId="{1FF3A60F-A290-49BB-BFE6-3F02486ABD65}" dt="2024-05-19T16:10:00.975" v="1040" actId="1076"/>
          <ac:spMkLst>
            <pc:docMk/>
            <pc:sldMk cId="3218756481" sldId="270"/>
            <ac:spMk id="9" creationId="{D05C5373-FBE1-B742-8A73-DF1CACF10E2A}"/>
          </ac:spMkLst>
        </pc:spChg>
        <pc:spChg chg="mod">
          <ac:chgData name="Nahian Majabin" userId="089167b8ebbfb32d" providerId="LiveId" clId="{1FF3A60F-A290-49BB-BFE6-3F02486ABD65}" dt="2024-05-19T16:10:00.975" v="1040" actId="1076"/>
          <ac:spMkLst>
            <pc:docMk/>
            <pc:sldMk cId="3218756481" sldId="270"/>
            <ac:spMk id="10" creationId="{3FB74669-1686-53EA-7A46-79A6A671A395}"/>
          </ac:spMkLst>
        </pc:spChg>
        <pc:spChg chg="mod">
          <ac:chgData name="Nahian Majabin" userId="089167b8ebbfb32d" providerId="LiveId" clId="{1FF3A60F-A290-49BB-BFE6-3F02486ABD65}" dt="2024-05-19T16:10:00.975" v="1040" actId="1076"/>
          <ac:spMkLst>
            <pc:docMk/>
            <pc:sldMk cId="3218756481" sldId="270"/>
            <ac:spMk id="11" creationId="{56A77112-64C8-31F0-6DB9-F9EA2CDD0053}"/>
          </ac:spMkLst>
        </pc:spChg>
        <pc:spChg chg="mod">
          <ac:chgData name="Nahian Majabin" userId="089167b8ebbfb32d" providerId="LiveId" clId="{1FF3A60F-A290-49BB-BFE6-3F02486ABD65}" dt="2024-05-19T16:10:00.975" v="1040" actId="1076"/>
          <ac:spMkLst>
            <pc:docMk/>
            <pc:sldMk cId="3218756481" sldId="270"/>
            <ac:spMk id="12" creationId="{ABF3EE0D-3DE1-BE16-1B12-B4A94B923006}"/>
          </ac:spMkLst>
        </pc:spChg>
        <pc:grpChg chg="add mod">
          <ac:chgData name="Nahian Majabin" userId="089167b8ebbfb32d" providerId="LiveId" clId="{1FF3A60F-A290-49BB-BFE6-3F02486ABD65}" dt="2024-05-19T16:09:07.400" v="1036" actId="14100"/>
          <ac:grpSpMkLst>
            <pc:docMk/>
            <pc:sldMk cId="3218756481" sldId="270"/>
            <ac:grpSpMk id="2" creationId="{14480FD6-B61A-DF35-62F0-DAD082D22705}"/>
          </ac:grpSpMkLst>
        </pc:grpChg>
        <pc:picChg chg="mod modCrop">
          <ac:chgData name="Nahian Majabin" userId="089167b8ebbfb32d" providerId="LiveId" clId="{1FF3A60F-A290-49BB-BFE6-3F02486ABD65}" dt="2024-05-19T16:12:00.872" v="1054" actId="18131"/>
          <ac:picMkLst>
            <pc:docMk/>
            <pc:sldMk cId="3218756481" sldId="270"/>
            <ac:picMk id="4" creationId="{133F0D2E-013C-22D0-1334-042B139AC3EC}"/>
          </ac:picMkLst>
        </pc:picChg>
        <pc:picChg chg="mod">
          <ac:chgData name="Nahian Majabin" userId="089167b8ebbfb32d" providerId="LiveId" clId="{1FF3A60F-A290-49BB-BFE6-3F02486ABD65}" dt="2024-05-19T16:07:21.112" v="1027" actId="1076"/>
          <ac:picMkLst>
            <pc:docMk/>
            <pc:sldMk cId="3218756481" sldId="270"/>
            <ac:picMk id="7" creationId="{544F2061-88FF-BF17-5C41-A698E8A04DBC}"/>
          </ac:picMkLst>
        </pc:picChg>
      </pc:sldChg>
      <pc:sldChg chg="addSp delSp modSp new mod modTransition">
        <pc:chgData name="Nahian Majabin" userId="089167b8ebbfb32d" providerId="LiveId" clId="{1FF3A60F-A290-49BB-BFE6-3F02486ABD65}" dt="2024-05-19T16:13:06.379" v="1078"/>
        <pc:sldMkLst>
          <pc:docMk/>
          <pc:sldMk cId="2732907281" sldId="271"/>
        </pc:sldMkLst>
        <pc:spChg chg="del">
          <ac:chgData name="Nahian Majabin" userId="089167b8ebbfb32d" providerId="LiveId" clId="{1FF3A60F-A290-49BB-BFE6-3F02486ABD65}" dt="2024-05-19T16:11:23.551" v="1047" actId="478"/>
          <ac:spMkLst>
            <pc:docMk/>
            <pc:sldMk cId="2732907281" sldId="271"/>
            <ac:spMk id="2" creationId="{8D7B091B-1E3E-D58D-5160-0BEBA079D791}"/>
          </ac:spMkLst>
        </pc:spChg>
        <pc:spChg chg="del">
          <ac:chgData name="Nahian Majabin" userId="089167b8ebbfb32d" providerId="LiveId" clId="{1FF3A60F-A290-49BB-BFE6-3F02486ABD65}" dt="2024-05-19T16:11:23.551" v="1047" actId="478"/>
          <ac:spMkLst>
            <pc:docMk/>
            <pc:sldMk cId="2732907281" sldId="271"/>
            <ac:spMk id="3" creationId="{FDA62D09-4714-C4E1-01E4-7F75C2BF2C48}"/>
          </ac:spMkLst>
        </pc:spChg>
        <pc:spChg chg="add mod">
          <ac:chgData name="Nahian Majabin" userId="089167b8ebbfb32d" providerId="LiveId" clId="{1FF3A60F-A290-49BB-BFE6-3F02486ABD65}" dt="2024-05-19T16:12:36.681" v="1070" actId="113"/>
          <ac:spMkLst>
            <pc:docMk/>
            <pc:sldMk cId="2732907281" sldId="271"/>
            <ac:spMk id="5" creationId="{982B39E6-B8EA-C8FD-87B7-E90B99C6796F}"/>
          </ac:spMkLst>
        </pc:spChg>
        <pc:picChg chg="add mod modCrop">
          <ac:chgData name="Nahian Majabin" userId="089167b8ebbfb32d" providerId="LiveId" clId="{1FF3A60F-A290-49BB-BFE6-3F02486ABD65}" dt="2024-05-19T16:11:43.340" v="1053" actId="18654"/>
          <ac:picMkLst>
            <pc:docMk/>
            <pc:sldMk cId="2732907281" sldId="271"/>
            <ac:picMk id="4" creationId="{11E2E917-96FD-C3F5-E95F-5D94E41E7294}"/>
          </ac:picMkLst>
        </pc:picChg>
      </pc:sldChg>
    </pc:docChg>
  </pc:docChgLst>
  <pc:docChgLst>
    <pc:chgData name="Nahian Majabin" userId="089167b8ebbfb32d" providerId="Windows Live" clId="Web-{576C98AC-C43E-49C8-9C22-80D5F73E4EDA}"/>
    <pc:docChg chg="addSld modSld">
      <pc:chgData name="Nahian Majabin" userId="089167b8ebbfb32d" providerId="Windows Live" clId="Web-{576C98AC-C43E-49C8-9C22-80D5F73E4EDA}" dt="2024-05-19T05:36:35.554" v="144"/>
      <pc:docMkLst>
        <pc:docMk/>
      </pc:docMkLst>
      <pc:sldChg chg="addSp delSp modSp mod modTransition setBg">
        <pc:chgData name="Nahian Majabin" userId="089167b8ebbfb32d" providerId="Windows Live" clId="Web-{576C98AC-C43E-49C8-9C22-80D5F73E4EDA}" dt="2024-05-19T05:35:23.663" v="141"/>
        <pc:sldMkLst>
          <pc:docMk/>
          <pc:sldMk cId="109857222" sldId="256"/>
        </pc:sldMkLst>
        <pc:spChg chg="del">
          <ac:chgData name="Nahian Majabin" userId="089167b8ebbfb32d" providerId="Windows Live" clId="Web-{576C98AC-C43E-49C8-9C22-80D5F73E4EDA}" dt="2024-05-19T05:24:45.345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Nahian Majabin" userId="089167b8ebbfb32d" providerId="Windows Live" clId="Web-{576C98AC-C43E-49C8-9C22-80D5F73E4EDA}" dt="2024-05-19T05:24:45.345" v="0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Nahian Majabin" userId="089167b8ebbfb32d" providerId="Windows Live" clId="Web-{576C98AC-C43E-49C8-9C22-80D5F73E4EDA}" dt="2024-05-19T05:26:15.596" v="10"/>
          <ac:spMkLst>
            <pc:docMk/>
            <pc:sldMk cId="109857222" sldId="256"/>
            <ac:spMk id="6" creationId="{42A4FC2C-047E-45A5-965D-8E1E3BF09BC6}"/>
          </ac:spMkLst>
        </pc:spChg>
        <pc:spChg chg="add mod">
          <ac:chgData name="Nahian Majabin" userId="089167b8ebbfb32d" providerId="Windows Live" clId="Web-{576C98AC-C43E-49C8-9C22-80D5F73E4EDA}" dt="2024-05-19T05:34:31.975" v="137" actId="1076"/>
          <ac:spMkLst>
            <pc:docMk/>
            <pc:sldMk cId="109857222" sldId="256"/>
            <ac:spMk id="7" creationId="{2440EC81-AC12-135D-9E9A-C1F976795F50}"/>
          </ac:spMkLst>
        </pc:spChg>
        <pc:spChg chg="add mod">
          <ac:chgData name="Nahian Majabin" userId="089167b8ebbfb32d" providerId="Windows Live" clId="Web-{576C98AC-C43E-49C8-9C22-80D5F73E4EDA}" dt="2024-05-19T05:34:38.459" v="138" actId="1076"/>
          <ac:spMkLst>
            <pc:docMk/>
            <pc:sldMk cId="109857222" sldId="256"/>
            <ac:spMk id="8" creationId="{A8A1C434-F1C5-7E9E-F4A2-5FBFBBCE34EE}"/>
          </ac:spMkLst>
        </pc:spChg>
        <pc:spChg chg="add del">
          <ac:chgData name="Nahian Majabin" userId="089167b8ebbfb32d" providerId="Windows Live" clId="Web-{576C98AC-C43E-49C8-9C22-80D5F73E4EDA}" dt="2024-05-19T05:24:58.267" v="4"/>
          <ac:spMkLst>
            <pc:docMk/>
            <pc:sldMk cId="109857222" sldId="256"/>
            <ac:spMk id="9" creationId="{42A4FC2C-047E-45A5-965D-8E1E3BF09BC6}"/>
          </ac:spMkLst>
        </pc:spChg>
        <pc:spChg chg="add">
          <ac:chgData name="Nahian Majabin" userId="089167b8ebbfb32d" providerId="Windows Live" clId="Web-{576C98AC-C43E-49C8-9C22-80D5F73E4EDA}" dt="2024-05-19T05:26:15.596" v="10"/>
          <ac:spMkLst>
            <pc:docMk/>
            <pc:sldMk cId="109857222" sldId="256"/>
            <ac:spMk id="11" creationId="{42A4FC2C-047E-45A5-965D-8E1E3BF09BC6}"/>
          </ac:spMkLst>
        </pc:spChg>
        <pc:picChg chg="add del mod">
          <ac:chgData name="Nahian Majabin" userId="089167b8ebbfb32d" providerId="Windows Live" clId="Web-{576C98AC-C43E-49C8-9C22-80D5F73E4EDA}" dt="2024-05-19T05:25:15.127" v="8"/>
          <ac:picMkLst>
            <pc:docMk/>
            <pc:sldMk cId="109857222" sldId="256"/>
            <ac:picMk id="4" creationId="{F1365183-F082-6E07-CFA5-6B28742E14AC}"/>
          </ac:picMkLst>
        </pc:picChg>
        <pc:picChg chg="add mod">
          <ac:chgData name="Nahian Majabin" userId="089167b8ebbfb32d" providerId="Windows Live" clId="Web-{576C98AC-C43E-49C8-9C22-80D5F73E4EDA}" dt="2024-05-19T05:26:15.596" v="10"/>
          <ac:picMkLst>
            <pc:docMk/>
            <pc:sldMk cId="109857222" sldId="256"/>
            <ac:picMk id="5" creationId="{59843D0A-8ABD-E833-3C5D-1EEC691B6752}"/>
          </ac:picMkLst>
        </pc:picChg>
      </pc:sldChg>
      <pc:sldChg chg="delSp new">
        <pc:chgData name="Nahian Majabin" userId="089167b8ebbfb32d" providerId="Windows Live" clId="Web-{576C98AC-C43E-49C8-9C22-80D5F73E4EDA}" dt="2024-05-19T05:36:35.554" v="144"/>
        <pc:sldMkLst>
          <pc:docMk/>
          <pc:sldMk cId="490118962" sldId="257"/>
        </pc:sldMkLst>
        <pc:spChg chg="del">
          <ac:chgData name="Nahian Majabin" userId="089167b8ebbfb32d" providerId="Windows Live" clId="Web-{576C98AC-C43E-49C8-9C22-80D5F73E4EDA}" dt="2024-05-19T05:36:35.554" v="144"/>
          <ac:spMkLst>
            <pc:docMk/>
            <pc:sldMk cId="490118962" sldId="257"/>
            <ac:spMk id="2" creationId="{C8AC0C96-15EB-F3A3-E36C-E1274C638A7A}"/>
          </ac:spMkLst>
        </pc:spChg>
        <pc:spChg chg="del">
          <ac:chgData name="Nahian Majabin" userId="089167b8ebbfb32d" providerId="Windows Live" clId="Web-{576C98AC-C43E-49C8-9C22-80D5F73E4EDA}" dt="2024-05-19T05:36:35.554" v="143"/>
          <ac:spMkLst>
            <pc:docMk/>
            <pc:sldMk cId="490118962" sldId="257"/>
            <ac:spMk id="3" creationId="{BDF517EA-10ED-949E-D1A0-CFC462514F2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19-May-24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19-May-24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19-May-24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19-May-24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19-May-24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19-May-24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19-May-24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19-May-24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19-May-24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19-May-24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19-May-24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19-May-24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blue hexagons on a dark background&#10;&#10;Description automatically generated">
            <a:extLst>
              <a:ext uri="{FF2B5EF4-FFF2-40B4-BE49-F238E27FC236}">
                <a16:creationId xmlns:a16="http://schemas.microsoft.com/office/drawing/2014/main" id="{59843D0A-8ABD-E833-3C5D-1EEC691B67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32" b="213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0F01752-F2D6-0E11-470D-3C4F345898FC}"/>
              </a:ext>
            </a:extLst>
          </p:cNvPr>
          <p:cNvGrpSpPr/>
          <p:nvPr/>
        </p:nvGrpSpPr>
        <p:grpSpPr>
          <a:xfrm>
            <a:off x="1168211" y="2623693"/>
            <a:ext cx="5058418" cy="1610613"/>
            <a:chOff x="1229171" y="1830664"/>
            <a:chExt cx="5058418" cy="161061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40EC81-AC12-135D-9E9A-C1F976795F50}"/>
                </a:ext>
              </a:extLst>
            </p:cNvPr>
            <p:cNvSpPr txBox="1"/>
            <p:nvPr/>
          </p:nvSpPr>
          <p:spPr>
            <a:xfrm>
              <a:off x="1229171" y="2367027"/>
              <a:ext cx="5058418" cy="707886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DISCRETE MATH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496CA20-D5F0-96F0-2A22-CBF5D49A6116}"/>
                </a:ext>
              </a:extLst>
            </p:cNvPr>
            <p:cNvSpPr txBox="1"/>
            <p:nvPr/>
          </p:nvSpPr>
          <p:spPr>
            <a:xfrm>
              <a:off x="2608848" y="1830664"/>
              <a:ext cx="22990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CSE 106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9CF939A-A6E6-648F-21C9-8A7B0F5EE353}"/>
                </a:ext>
              </a:extLst>
            </p:cNvPr>
            <p:cNvSpPr txBox="1"/>
            <p:nvPr/>
          </p:nvSpPr>
          <p:spPr>
            <a:xfrm>
              <a:off x="2743201" y="3071945"/>
              <a:ext cx="164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SECTION- 4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49F6528-B34C-B24A-EF59-7D3B7B91741B}"/>
              </a:ext>
            </a:extLst>
          </p:cNvPr>
          <p:cNvGrpSpPr/>
          <p:nvPr/>
        </p:nvGrpSpPr>
        <p:grpSpPr>
          <a:xfrm>
            <a:off x="725336" y="-2252201"/>
            <a:ext cx="4702629" cy="1984019"/>
            <a:chOff x="810455" y="2335963"/>
            <a:chExt cx="4702629" cy="19840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F01FC0-3CC7-96FD-8DD8-31FFA7D0FD70}"/>
                </a:ext>
              </a:extLst>
            </p:cNvPr>
            <p:cNvSpPr txBox="1"/>
            <p:nvPr/>
          </p:nvSpPr>
          <p:spPr>
            <a:xfrm>
              <a:off x="810455" y="2698698"/>
              <a:ext cx="1753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Group-9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213E06-4369-97D8-C804-2B3901EF1A4F}"/>
                </a:ext>
              </a:extLst>
            </p:cNvPr>
            <p:cNvSpPr txBox="1"/>
            <p:nvPr/>
          </p:nvSpPr>
          <p:spPr>
            <a:xfrm>
              <a:off x="811979" y="2335963"/>
              <a:ext cx="39043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Submitted By;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0FB803-93C4-C0EF-3520-1880F5B7C548}"/>
                </a:ext>
              </a:extLst>
            </p:cNvPr>
            <p:cNvSpPr txBox="1"/>
            <p:nvPr/>
          </p:nvSpPr>
          <p:spPr>
            <a:xfrm>
              <a:off x="810455" y="3304319"/>
              <a:ext cx="470262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Nahian Ma </a:t>
              </a:r>
              <a:r>
                <a:rPr lang="en-US" sz="2000" dirty="0" err="1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Jabin</a:t>
              </a:r>
              <a:r>
                <a:rPr lang="en-US" sz="2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(2023-3-60-045) </a:t>
              </a:r>
              <a:r>
                <a:rPr lang="en-US" sz="2000" dirty="0" err="1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Jannatul</a:t>
              </a:r>
              <a:r>
                <a:rPr lang="en-US" sz="2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Ferdous </a:t>
              </a:r>
              <a:r>
                <a:rPr lang="en-US" sz="2000" dirty="0" err="1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Bristy</a:t>
              </a:r>
              <a:r>
                <a:rPr lang="en-US" sz="2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(2023-3-60-344)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Nur Mohammad </a:t>
              </a:r>
              <a:r>
                <a:rPr lang="en-US" sz="2000" dirty="0" err="1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Junayed</a:t>
              </a:r>
              <a:r>
                <a:rPr lang="en-US" sz="2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(2023-3-60-596)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20AA8B7-59F1-8522-4841-E694AFF90EE4}"/>
              </a:ext>
            </a:extLst>
          </p:cNvPr>
          <p:cNvSpPr txBox="1"/>
          <p:nvPr/>
        </p:nvSpPr>
        <p:spPr>
          <a:xfrm>
            <a:off x="210458" y="6997138"/>
            <a:ext cx="6016171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</a:t>
            </a:r>
          </a:p>
          <a:p>
            <a:endPara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Md </a:t>
            </a:r>
            <a:r>
              <a:rPr lang="en-US" sz="28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Mozammel</a:t>
            </a: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Huq Azad Khan</a:t>
            </a: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612CD2D-12C0-0A79-F5E7-8E6674098D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" r="2134" b="9469"/>
          <a:stretch/>
        </p:blipFill>
        <p:spPr>
          <a:xfrm>
            <a:off x="6972300" y="3822700"/>
            <a:ext cx="5219700" cy="3035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8C8992-6069-2859-B247-079A15A1553B}"/>
              </a:ext>
            </a:extLst>
          </p:cNvPr>
          <p:cNvSpPr txBox="1"/>
          <p:nvPr/>
        </p:nvSpPr>
        <p:spPr>
          <a:xfrm>
            <a:off x="1371600" y="394840"/>
            <a:ext cx="1023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Equality of the Sum of In-degrees and out-degrees</a:t>
            </a:r>
          </a:p>
          <a:p>
            <a:endParaRPr 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8FBE1A-4A6F-744B-6651-6FBCEA4823A6}"/>
              </a:ext>
            </a:extLst>
          </p:cNvPr>
          <p:cNvSpPr txBox="1"/>
          <p:nvPr/>
        </p:nvSpPr>
        <p:spPr>
          <a:xfrm>
            <a:off x="901701" y="4406900"/>
            <a:ext cx="8636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table shows the number of in-degrees and out-degrees when n=1000, 2000, 3000, 4000, 5000.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Hence, we can say that the sum of in-degrees and out-degrees are equal.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CE02B37-976C-D0CF-F020-1592D455E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038995"/>
              </p:ext>
            </p:extLst>
          </p:nvPr>
        </p:nvGraphicFramePr>
        <p:xfrm>
          <a:off x="2032000" y="1243980"/>
          <a:ext cx="8127999" cy="28708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471090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221329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25129184"/>
                    </a:ext>
                  </a:extLst>
                </a:gridCol>
              </a:tblGrid>
              <a:tr h="478470">
                <a:tc>
                  <a:txBody>
                    <a:bodyPr/>
                    <a:lstStyle/>
                    <a:p>
                      <a:r>
                        <a:rPr lang="en-US" dirty="0"/>
                        <a:t>Number of </a:t>
                      </a:r>
                      <a:r>
                        <a:rPr lang="en-US" dirty="0" err="1"/>
                        <a:t>vartices</a:t>
                      </a:r>
                      <a:r>
                        <a:rPr lang="en-US" dirty="0"/>
                        <a:t> 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in-degrees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out-degrees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511621"/>
                  </a:ext>
                </a:extLst>
              </a:tr>
              <a:tr h="47847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444445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444445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625795"/>
                  </a:ext>
                </a:extLst>
              </a:tr>
              <a:tr h="478470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1777778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1777778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41912"/>
                  </a:ext>
                </a:extLst>
              </a:tr>
              <a:tr h="478470"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749642"/>
                  </a:ext>
                </a:extLst>
              </a:tr>
              <a:tr h="478470"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7111110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7111110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896676"/>
                  </a:ext>
                </a:extLst>
              </a:tr>
              <a:tr h="478470"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1111110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1111110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302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55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612CD2D-12C0-0A79-F5E7-8E6674098D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" r="2134" b="9469"/>
          <a:stretch/>
        </p:blipFill>
        <p:spPr>
          <a:xfrm>
            <a:off x="12192000" y="6957556"/>
            <a:ext cx="5219700" cy="3035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8C8992-6069-2859-B247-079A15A1553B}"/>
              </a:ext>
            </a:extLst>
          </p:cNvPr>
          <p:cNvSpPr txBox="1"/>
          <p:nvPr/>
        </p:nvSpPr>
        <p:spPr>
          <a:xfrm>
            <a:off x="1194789" y="-4657451"/>
            <a:ext cx="1023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Equality of the Sum of In-degrees and out-degrees</a:t>
            </a:r>
          </a:p>
          <a:p>
            <a:endParaRPr lang="en-US" sz="32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8FBE1A-4A6F-744B-6651-6FBCEA4823A6}"/>
              </a:ext>
            </a:extLst>
          </p:cNvPr>
          <p:cNvSpPr txBox="1"/>
          <p:nvPr/>
        </p:nvSpPr>
        <p:spPr>
          <a:xfrm>
            <a:off x="946150" y="7315200"/>
            <a:ext cx="8636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table shows the number of in-degrees and out-degrees when n=1000, 2000, 3000, 4000, 5000.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Hence, we can say that the sum of in-degrees and out-degrees are equal.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CE02B37-976C-D0CF-F020-1592D455E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382916"/>
              </p:ext>
            </p:extLst>
          </p:nvPr>
        </p:nvGraphicFramePr>
        <p:xfrm>
          <a:off x="1855189" y="-3808311"/>
          <a:ext cx="8127999" cy="28708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4710904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221329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25129184"/>
                    </a:ext>
                  </a:extLst>
                </a:gridCol>
              </a:tblGrid>
              <a:tr h="478470">
                <a:tc>
                  <a:txBody>
                    <a:bodyPr/>
                    <a:lstStyle/>
                    <a:p>
                      <a:r>
                        <a:rPr lang="en-US" dirty="0"/>
                        <a:t>Number of </a:t>
                      </a:r>
                      <a:r>
                        <a:rPr lang="en-US" dirty="0" err="1"/>
                        <a:t>vartices</a:t>
                      </a:r>
                      <a:r>
                        <a:rPr lang="en-US" dirty="0"/>
                        <a:t> 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in-degrees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out-degrees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511621"/>
                  </a:ext>
                </a:extLst>
              </a:tr>
              <a:tr h="47847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444445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444445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625795"/>
                  </a:ext>
                </a:extLst>
              </a:tr>
              <a:tr h="478470"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1777778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1777778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41912"/>
                  </a:ext>
                </a:extLst>
              </a:tr>
              <a:tr h="478470"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749642"/>
                  </a:ext>
                </a:extLst>
              </a:tr>
              <a:tr h="478470"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7111110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7111110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896676"/>
                  </a:ext>
                </a:extLst>
              </a:tr>
              <a:tr h="478470">
                <a:tc>
                  <a:txBody>
                    <a:bodyPr/>
                    <a:lstStyle/>
                    <a:p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1111110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1111110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302716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997F5FFD-3502-E526-8F23-C0B01F249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54" y="347205"/>
            <a:ext cx="10376291" cy="616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36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90FC73-92ED-67E3-BBAA-3CE17687BE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403642-573D-C1FC-DFD0-A29A8FE2FEBA}"/>
              </a:ext>
            </a:extLst>
          </p:cNvPr>
          <p:cNvSpPr txBox="1"/>
          <p:nvPr/>
        </p:nvSpPr>
        <p:spPr>
          <a:xfrm>
            <a:off x="423553" y="411157"/>
            <a:ext cx="63810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Derived Equation From the Graph</a:t>
            </a:r>
          </a:p>
          <a:p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F2AD1-69ED-CC72-318B-28DB6B2CA7F7}"/>
              </a:ext>
            </a:extLst>
          </p:cNvPr>
          <p:cNvSpPr txBox="1"/>
          <p:nvPr/>
        </p:nvSpPr>
        <p:spPr>
          <a:xfrm>
            <a:off x="262576" y="1669144"/>
            <a:ext cx="761868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Equation: </a:t>
            </a:r>
          </a:p>
          <a:p>
            <a:endParaRPr lang="pt-B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25.429x^2 + 5.2286x - 5.4 </a:t>
            </a:r>
          </a:p>
          <a:p>
            <a:endParaRPr lang="pt-B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g(n) = 25.429n^2 + 5.2286n - 5.4</a:t>
            </a:r>
          </a:p>
          <a:p>
            <a:endParaRPr lang="pt-B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Now, 25.429n^2 + 5.2286n - 5.4 &lt;= 25.429n^2 + 5.2286n^2 - 5.4n^2 [n^2 &gt;= n, n^2 &gt;= 1] </a:t>
            </a:r>
          </a:p>
          <a:p>
            <a:endParaRPr lang="pt-B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--&gt; 25.429n^2 + 5.2286n - 5.4 &lt;= 25.2576n^2 [k = 1, c = 25.2576] g(n) = 25.429n^2 + 5.2286n - 5.4 = O(n^2)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80346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3F0D2E-013C-22D0-1334-042B139AC3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172"/>
          <a:stretch/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214BD7-B052-7CEE-C5DF-52DF985DCE7F}"/>
              </a:ext>
            </a:extLst>
          </p:cNvPr>
          <p:cNvSpPr txBox="1"/>
          <p:nvPr/>
        </p:nvSpPr>
        <p:spPr>
          <a:xfrm>
            <a:off x="1289107" y="281364"/>
            <a:ext cx="961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of Program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4F2061-88FF-BF17-5C41-A698E8A04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116" y="889250"/>
            <a:ext cx="3871458" cy="56873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FD4701-AE11-2773-1767-ACC806F1679C}"/>
              </a:ext>
            </a:extLst>
          </p:cNvPr>
          <p:cNvSpPr txBox="1"/>
          <p:nvPr/>
        </p:nvSpPr>
        <p:spPr>
          <a:xfrm>
            <a:off x="1103086" y="1727200"/>
            <a:ext cx="528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in the program we used two nested loops. In each nested loops the inner loop is running n times and one extra time for exiting the loop and like the inner loop the outer loop also runs n times and one extra comparison for exiting the loop. So the equation for each nested loops will be, (n*(n+1)) + 1. </a:t>
            </a:r>
          </a:p>
        </p:txBody>
      </p:sp>
    </p:spTree>
    <p:extLst>
      <p:ext uri="{BB962C8B-B14F-4D97-AF65-F5344CB8AC3E}">
        <p14:creationId xmlns:p14="http://schemas.microsoft.com/office/powerpoint/2010/main" val="61814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3F0D2E-013C-22D0-1334-042B139AC3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72"/>
          <a:stretch/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214BD7-B052-7CEE-C5DF-52DF985DCE7F}"/>
              </a:ext>
            </a:extLst>
          </p:cNvPr>
          <p:cNvSpPr txBox="1"/>
          <p:nvPr/>
        </p:nvSpPr>
        <p:spPr>
          <a:xfrm>
            <a:off x="1289107" y="-804486"/>
            <a:ext cx="961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of Program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4F2061-88FF-BF17-5C41-A698E8A04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4866" y="804584"/>
            <a:ext cx="3871458" cy="56873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FD4701-AE11-2773-1767-ACC806F1679C}"/>
              </a:ext>
            </a:extLst>
          </p:cNvPr>
          <p:cNvSpPr txBox="1"/>
          <p:nvPr/>
        </p:nvSpPr>
        <p:spPr>
          <a:xfrm>
            <a:off x="-5450114" y="1663118"/>
            <a:ext cx="528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in the program we used two nested loops. In each nested loops the inner loop is running n times and one extra time for exiting the loop and like the inner loop the outer loop also runs n times and one extra comparison for exiting the loop. So the equation for each nested loops will be, (n*(n+1)) + 1.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4480FD6-B61A-DF35-62F0-DAD082D22705}"/>
              </a:ext>
            </a:extLst>
          </p:cNvPr>
          <p:cNvGrpSpPr/>
          <p:nvPr/>
        </p:nvGrpSpPr>
        <p:grpSpPr>
          <a:xfrm>
            <a:off x="615953" y="809348"/>
            <a:ext cx="10826747" cy="5052993"/>
            <a:chOff x="2271320" y="809348"/>
            <a:chExt cx="6102990" cy="50529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0F7C567-8345-4885-1485-CFC02CDB596E}"/>
                </a:ext>
              </a:extLst>
            </p:cNvPr>
            <p:cNvSpPr txBox="1"/>
            <p:nvPr/>
          </p:nvSpPr>
          <p:spPr>
            <a:xfrm>
              <a:off x="2271320" y="809348"/>
              <a:ext cx="6102990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relation between graph time complexity and theoretical time complexity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38AA3F0-624C-AB9D-C601-0F7A008071D0}"/>
                </a:ext>
              </a:extLst>
            </p:cNvPr>
            <p:cNvSpPr txBox="1"/>
            <p:nvPr/>
          </p:nvSpPr>
          <p:spPr>
            <a:xfrm>
              <a:off x="2271320" y="2613980"/>
              <a:ext cx="610299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time complexity from the graph is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5C5373-FBE1-B742-8A73-DF1CACF10E2A}"/>
                </a:ext>
              </a:extLst>
            </p:cNvPr>
            <p:cNvSpPr txBox="1"/>
            <p:nvPr/>
          </p:nvSpPr>
          <p:spPr>
            <a:xfrm>
              <a:off x="2271320" y="3129606"/>
              <a:ext cx="61029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g(n)= O(n</a:t>
              </a:r>
              <a:r>
                <a:rPr lang="en-US" baseline="300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FB74669-1686-53EA-7A46-79A6A671A395}"/>
                </a:ext>
              </a:extLst>
            </p:cNvPr>
            <p:cNvSpPr txBox="1"/>
            <p:nvPr/>
          </p:nvSpPr>
          <p:spPr>
            <a:xfrm>
              <a:off x="2271320" y="3917787"/>
              <a:ext cx="610299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time complexity obtained theoretically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A77112-64C8-31F0-6DB9-F9EA2CDD0053}"/>
                </a:ext>
              </a:extLst>
            </p:cNvPr>
            <p:cNvSpPr txBox="1"/>
            <p:nvPr/>
          </p:nvSpPr>
          <p:spPr>
            <a:xfrm>
              <a:off x="2271320" y="4381279"/>
              <a:ext cx="61029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f(n)= O(n</a:t>
              </a:r>
              <a:r>
                <a:rPr lang="en-US" baseline="300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F3EE0D-3DE1-BE16-1B12-B4A94B923006}"/>
                </a:ext>
              </a:extLst>
            </p:cNvPr>
            <p:cNvSpPr txBox="1"/>
            <p:nvPr/>
          </p:nvSpPr>
          <p:spPr>
            <a:xfrm>
              <a:off x="2271320" y="5031344"/>
              <a:ext cx="610299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9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 the theoretical time complexity is same as the time complexity we got from the graph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8756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E2E917-96FD-C3F5-E95F-5D94E41E72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31" b="1393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2B39E6-B8EA-C8FD-87B7-E90B99C6796F}"/>
              </a:ext>
            </a:extLst>
          </p:cNvPr>
          <p:cNvSpPr txBox="1"/>
          <p:nvPr/>
        </p:nvSpPr>
        <p:spPr>
          <a:xfrm>
            <a:off x="1841500" y="3953014"/>
            <a:ext cx="387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32907281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blue hexagons on a dark background&#10;&#10;Description automatically generated">
            <a:extLst>
              <a:ext uri="{FF2B5EF4-FFF2-40B4-BE49-F238E27FC236}">
                <a16:creationId xmlns:a16="http://schemas.microsoft.com/office/drawing/2014/main" id="{59843D0A-8ABD-E833-3C5D-1EEC691B67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32" b="213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0F01752-F2D6-0E11-470D-3C4F345898FC}"/>
              </a:ext>
            </a:extLst>
          </p:cNvPr>
          <p:cNvGrpSpPr/>
          <p:nvPr/>
        </p:nvGrpSpPr>
        <p:grpSpPr>
          <a:xfrm>
            <a:off x="-4578874" y="2467901"/>
            <a:ext cx="5058418" cy="1610613"/>
            <a:chOff x="1229171" y="1830664"/>
            <a:chExt cx="5058418" cy="161061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40EC81-AC12-135D-9E9A-C1F976795F50}"/>
                </a:ext>
              </a:extLst>
            </p:cNvPr>
            <p:cNvSpPr txBox="1"/>
            <p:nvPr/>
          </p:nvSpPr>
          <p:spPr>
            <a:xfrm>
              <a:off x="1229171" y="2367027"/>
              <a:ext cx="5058418" cy="707886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DISCRETE MATH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496CA20-D5F0-96F0-2A22-CBF5D49A6116}"/>
                </a:ext>
              </a:extLst>
            </p:cNvPr>
            <p:cNvSpPr txBox="1"/>
            <p:nvPr/>
          </p:nvSpPr>
          <p:spPr>
            <a:xfrm>
              <a:off x="2608848" y="1830664"/>
              <a:ext cx="22990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CSE 106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9CF939A-A6E6-648F-21C9-8A7B0F5EE353}"/>
                </a:ext>
              </a:extLst>
            </p:cNvPr>
            <p:cNvSpPr txBox="1"/>
            <p:nvPr/>
          </p:nvSpPr>
          <p:spPr>
            <a:xfrm>
              <a:off x="2743201" y="3071945"/>
              <a:ext cx="164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SECTION- 4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41AC3A-611B-4348-A811-6280BF0BD592}"/>
              </a:ext>
            </a:extLst>
          </p:cNvPr>
          <p:cNvGrpSpPr/>
          <p:nvPr/>
        </p:nvGrpSpPr>
        <p:grpSpPr>
          <a:xfrm>
            <a:off x="957564" y="802134"/>
            <a:ext cx="4702629" cy="1984019"/>
            <a:chOff x="810455" y="2335963"/>
            <a:chExt cx="4702629" cy="19840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F9582C-DA04-9389-32A2-A156EEB6554F}"/>
                </a:ext>
              </a:extLst>
            </p:cNvPr>
            <p:cNvSpPr txBox="1"/>
            <p:nvPr/>
          </p:nvSpPr>
          <p:spPr>
            <a:xfrm>
              <a:off x="810455" y="2698698"/>
              <a:ext cx="1753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Group-9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B10DAC-09F2-BE71-232C-74671311938F}"/>
                </a:ext>
              </a:extLst>
            </p:cNvPr>
            <p:cNvSpPr txBox="1"/>
            <p:nvPr/>
          </p:nvSpPr>
          <p:spPr>
            <a:xfrm>
              <a:off x="811979" y="2335963"/>
              <a:ext cx="39043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Submitted By;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A21581-749E-BCA0-52B6-E23D970492AB}"/>
                </a:ext>
              </a:extLst>
            </p:cNvPr>
            <p:cNvSpPr txBox="1"/>
            <p:nvPr/>
          </p:nvSpPr>
          <p:spPr>
            <a:xfrm>
              <a:off x="810455" y="3304319"/>
              <a:ext cx="470262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Nahian Ma </a:t>
              </a:r>
              <a:r>
                <a:rPr lang="en-US" sz="2000" dirty="0" err="1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Jabin</a:t>
              </a:r>
              <a:r>
                <a:rPr lang="en-US" sz="2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(2023-3-60-045) </a:t>
              </a:r>
              <a:r>
                <a:rPr lang="en-US" sz="2000" dirty="0" err="1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Jannatul</a:t>
              </a:r>
              <a:r>
                <a:rPr lang="en-US" sz="2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Ferdous </a:t>
              </a:r>
              <a:r>
                <a:rPr lang="en-US" sz="2000" dirty="0" err="1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Bristy</a:t>
              </a:r>
              <a:r>
                <a:rPr lang="en-US" sz="2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(2023-3-60-344)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Nur Mohammad </a:t>
              </a:r>
              <a:r>
                <a:rPr lang="en-US" sz="2000" dirty="0" err="1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Junayed</a:t>
              </a:r>
              <a:r>
                <a:rPr lang="en-US" sz="2000" dirty="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(2023-3-60-596)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F89BD11-49D8-F8DA-AE15-759215029985}"/>
              </a:ext>
            </a:extLst>
          </p:cNvPr>
          <p:cNvSpPr txBox="1"/>
          <p:nvPr/>
        </p:nvSpPr>
        <p:spPr>
          <a:xfrm>
            <a:off x="957564" y="3538695"/>
            <a:ext cx="6016171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</a:t>
            </a:r>
          </a:p>
          <a:p>
            <a:endPara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Md </a:t>
            </a:r>
            <a:r>
              <a:rPr lang="en-US" sz="28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Mozammel</a:t>
            </a: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Huq Azad Khan</a:t>
            </a: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60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FF0068-6213-284B-A575-04262E5948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44" b="101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B9A44D-85A8-A3E7-417F-EDA231DF8D40}"/>
              </a:ext>
            </a:extLst>
          </p:cNvPr>
          <p:cNvSpPr txBox="1"/>
          <p:nvPr/>
        </p:nvSpPr>
        <p:spPr>
          <a:xfrm>
            <a:off x="4361543" y="1349829"/>
            <a:ext cx="3468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30A4DE-0686-0CDB-8BD5-31C44C4680C7}"/>
              </a:ext>
            </a:extLst>
          </p:cNvPr>
          <p:cNvSpPr txBox="1"/>
          <p:nvPr/>
        </p:nvSpPr>
        <p:spPr>
          <a:xfrm>
            <a:off x="464457" y="2474648"/>
            <a:ext cx="11727543" cy="3033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 C program , randomly generate an directed graph represented by adjacency matrix with n =1000 vertices 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Determine number of edges in the graph .Determine degree of all vertices . Show that sum of in-degrees and sum of out-degrees are equal . Determine computational time in this step (except printing time ) in </a:t>
            </a:r>
            <a:r>
              <a:rPr lang="en-US" sz="2800" dirty="0" err="1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</a:t>
            </a:r>
            <a:r>
              <a:rPr lang="en-US" sz="2800" dirty="0">
                <a:solidFill>
                  <a:schemeClr val="bg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sz="28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11896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80FB952-3200-94A7-628C-FE11826CA5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0" r="7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F93293-8F10-561A-FEAA-A5CA1C8A5527}"/>
              </a:ext>
            </a:extLst>
          </p:cNvPr>
          <p:cNvSpPr txBox="1"/>
          <p:nvPr/>
        </p:nvSpPr>
        <p:spPr>
          <a:xfrm>
            <a:off x="6226630" y="170168"/>
            <a:ext cx="2627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F160A5-DED5-1372-1602-C02B18CA0CC4}"/>
              </a:ext>
            </a:extLst>
          </p:cNvPr>
          <p:cNvSpPr txBox="1"/>
          <p:nvPr/>
        </p:nvSpPr>
        <p:spPr>
          <a:xfrm>
            <a:off x="6226630" y="925111"/>
            <a:ext cx="61976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&lt;chrono&gt;</a:t>
            </a: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#define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time_now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chrono::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high_resolution_clock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::now()</a:t>
            </a:r>
          </a:p>
          <a:p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 int vertices = 5000;</a:t>
            </a: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directed_graph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[vertices][vertices]={};</a:t>
            </a:r>
          </a:p>
          <a:p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main(){</a:t>
            </a: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auto start =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time_now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int x=3, a=0 ,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sum_of_out_degree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=0,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sum_of_in_degree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</a:t>
            </a:r>
          </a:p>
          <a:p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for(int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&lt;vertices;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for(int j=0; j&lt;vertices;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 = ((7*x)+4)%9;</a:t>
            </a:r>
          </a:p>
          <a:p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56835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80FB952-3200-94A7-628C-FE11826CA5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0" r="7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F93293-8F10-561A-FEAA-A5CA1C8A5527}"/>
              </a:ext>
            </a:extLst>
          </p:cNvPr>
          <p:cNvSpPr txBox="1"/>
          <p:nvPr/>
        </p:nvSpPr>
        <p:spPr>
          <a:xfrm>
            <a:off x="6226630" y="170168"/>
            <a:ext cx="2627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F160A5-DED5-1372-1602-C02B18CA0CC4}"/>
              </a:ext>
            </a:extLst>
          </p:cNvPr>
          <p:cNvSpPr txBox="1"/>
          <p:nvPr/>
        </p:nvSpPr>
        <p:spPr>
          <a:xfrm>
            <a:off x="6226630" y="925111"/>
            <a:ext cx="6197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x=a;            </a:t>
            </a: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directed_graph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 += a%2;</a:t>
            </a: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for(int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&lt;vertices;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for(int j=0; j&lt;vertices;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if(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directed_graph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][j]){</a:t>
            </a:r>
          </a:p>
          <a:p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sum_of_out_degree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if(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directed_graph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[j][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]){</a:t>
            </a:r>
          </a:p>
          <a:p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sum_of_in_degree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2972350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80FB952-3200-94A7-628C-FE11826CA5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0" r="7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F93293-8F10-561A-FEAA-A5CA1C8A5527}"/>
              </a:ext>
            </a:extLst>
          </p:cNvPr>
          <p:cNvSpPr txBox="1"/>
          <p:nvPr/>
        </p:nvSpPr>
        <p:spPr>
          <a:xfrm>
            <a:off x="6226630" y="117693"/>
            <a:ext cx="2627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F160A5-DED5-1372-1602-C02B18CA0CC4}"/>
              </a:ext>
            </a:extLst>
          </p:cNvPr>
          <p:cNvSpPr txBox="1"/>
          <p:nvPr/>
        </p:nvSpPr>
        <p:spPr>
          <a:xfrm>
            <a:off x="6226630" y="754943"/>
            <a:ext cx="6197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&lt;&lt; "Number of vertices: " &lt;&lt; vertices &lt;&lt; "\n";</a:t>
            </a:r>
          </a:p>
          <a:p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&lt;&lt; "Sum of in degrees: " &lt;&lt;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sum_of_in_degree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&lt;&lt; "\n";</a:t>
            </a:r>
          </a:p>
          <a:p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&lt;&lt; "Sum of out degrees: " &lt;&lt;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sum_of_out_degree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&lt;&lt; "\n";</a:t>
            </a:r>
          </a:p>
          <a:p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if(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sum_of_in_degree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sum_of_out_degree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&lt;&lt; "Sum of in-degrees and Sum of out-degrees are equal" &lt;&lt; "\n";</a:t>
            </a: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auto end =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time_now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auto difference = chrono::duration &lt;double, milli&gt; (end-start).count();</a:t>
            </a:r>
          </a:p>
          <a:p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&lt;&lt; "Time Taken: " &lt;&lt; difference &lt;&lt; "</a:t>
            </a:r>
            <a:r>
              <a:rPr lang="en-US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&lt;&lt; "\n";</a:t>
            </a:r>
          </a:p>
          <a:p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   </a:t>
            </a: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1746457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A3D258C-FC7F-1D67-8A7F-88D56897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4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656818-81C4-352F-988C-874838A915E0}"/>
              </a:ext>
            </a:extLst>
          </p:cNvPr>
          <p:cNvSpPr txBox="1"/>
          <p:nvPr/>
        </p:nvSpPr>
        <p:spPr>
          <a:xfrm>
            <a:off x="3810000" y="278266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3B028-AA38-A633-D5DA-C4A73B4696DE}"/>
              </a:ext>
            </a:extLst>
          </p:cNvPr>
          <p:cNvSpPr txBox="1"/>
          <p:nvPr/>
        </p:nvSpPr>
        <p:spPr>
          <a:xfrm>
            <a:off x="8585200" y="379968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N=1000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745ECF-EEF2-9541-8A90-5E7130ED5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5" y="878700"/>
            <a:ext cx="3524250" cy="2590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57E020-EE2C-7F73-066C-EF75F109C36A}"/>
              </a:ext>
            </a:extLst>
          </p:cNvPr>
          <p:cNvSpPr txBox="1"/>
          <p:nvPr/>
        </p:nvSpPr>
        <p:spPr>
          <a:xfrm>
            <a:off x="8585200" y="3678537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N=2000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9C3A88-F5DA-1676-F8C0-308A52ECD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826" y="4177269"/>
            <a:ext cx="3516699" cy="255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0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A3D258C-FC7F-1D67-8A7F-88D56897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4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656818-81C4-352F-988C-874838A915E0}"/>
              </a:ext>
            </a:extLst>
          </p:cNvPr>
          <p:cNvSpPr txBox="1"/>
          <p:nvPr/>
        </p:nvSpPr>
        <p:spPr>
          <a:xfrm>
            <a:off x="3810000" y="278266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3B028-AA38-A633-D5DA-C4A73B4696DE}"/>
              </a:ext>
            </a:extLst>
          </p:cNvPr>
          <p:cNvSpPr txBox="1"/>
          <p:nvPr/>
        </p:nvSpPr>
        <p:spPr>
          <a:xfrm>
            <a:off x="8585200" y="379968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N=3000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57E020-EE2C-7F73-066C-EF75F109C36A}"/>
              </a:ext>
            </a:extLst>
          </p:cNvPr>
          <p:cNvSpPr txBox="1"/>
          <p:nvPr/>
        </p:nvSpPr>
        <p:spPr>
          <a:xfrm>
            <a:off x="8585200" y="3678537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N=4000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D5B3F8-B479-BB3F-D04A-950B54DCD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826" y="894706"/>
            <a:ext cx="3600450" cy="2638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99668E-AE32-23AB-19F2-D552F0871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826" y="4114672"/>
            <a:ext cx="36480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40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A3D258C-FC7F-1D67-8A7F-88D56897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4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656818-81C4-352F-988C-874838A915E0}"/>
              </a:ext>
            </a:extLst>
          </p:cNvPr>
          <p:cNvSpPr txBox="1"/>
          <p:nvPr/>
        </p:nvSpPr>
        <p:spPr>
          <a:xfrm>
            <a:off x="3810000" y="278266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3B028-AA38-A633-D5DA-C4A73B4696DE}"/>
              </a:ext>
            </a:extLst>
          </p:cNvPr>
          <p:cNvSpPr txBox="1"/>
          <p:nvPr/>
        </p:nvSpPr>
        <p:spPr>
          <a:xfrm>
            <a:off x="8763000" y="1332468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N=5000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FE5E85-1B6D-6024-B935-D347CEA51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725" y="2066925"/>
            <a:ext cx="37909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16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997</Words>
  <Application>Microsoft Office PowerPoint</Application>
  <PresentationFormat>Widescreen</PresentationFormat>
  <Paragraphs>170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Nahian Majabin</cp:lastModifiedBy>
  <cp:revision>73</cp:revision>
  <dcterms:created xsi:type="dcterms:W3CDTF">2024-05-19T05:24:38Z</dcterms:created>
  <dcterms:modified xsi:type="dcterms:W3CDTF">2024-05-19T17:50:19Z</dcterms:modified>
</cp:coreProperties>
</file>