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28T16:04:22.860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 contextRef="#ctx0" brushRef="#br0">0 17 0,'0'17'313,"0"0"-297</inkml:trace>
  <inkml:trace contextRef="#ctx0" brushRef="#br0" timeOffset="1024">34 0 0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09BC0-BDA8-4FE8-85F7-5DD981F90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FD2C7C-AFD4-4D4C-BD68-7EE2DEB1B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AF68C-0F64-45DB-94AA-F2B845A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F50E85-C6EE-4C5A-90D9-C415DFB7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BC0AED-80DC-4DFF-ACAB-1082DF50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42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B9900-90DC-40F1-9E64-B26F682F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2A24E3-C99D-49D6-92EF-496BBD40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E8CF7-E915-454B-9338-6C4BF01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4677A3-FA3C-4F1E-926F-046C33DB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7FC21-0B58-4566-BC7E-6FD2D476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97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6429D9-A72C-4362-AF86-3D9609D52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0BC8EA-A9EC-43D1-AC65-80A86244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B0FC72-2976-4F25-AA1D-80260F5B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D6CA8-BC6E-457B-A181-B4DE6255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6AB8A-093F-43EA-80F8-652A57AC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3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2CB5A-0250-4673-AB63-4B9977BE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1F103-62A8-43AB-AFBE-276FA975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B097E-B15C-47DE-BDED-411DDA73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DB257-2796-4882-B6C1-89704433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AF8223-ABA6-43A7-BC12-812567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05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DFD87-9B6D-4ECC-AA98-ADE7B271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88236-C90F-4226-9E5A-256DE792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C4A7E9-8E1F-4224-8B65-9CB1559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F3D74D-71EE-4BB1-AFB3-E62D4AE7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1378C1-D413-41D1-954C-C7F09FCB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06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832D-2AC0-4613-9BC1-B29F7F07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E882A2-0DB2-426F-8E41-12A047D34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C25ED9-CD60-450E-9468-6A02FC35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B053CF-DDBD-42B3-B034-66D3CAD8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C155FB-C233-4772-90C5-094B247A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D1E42A-36CA-44E7-8359-3B07CF07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9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87B24-9836-4313-9D7D-281E2138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BF5BDB-7959-4D6A-B864-42CD661B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526ECA-8F47-4656-A4C5-F076CBE6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53800F-85F2-4669-932A-5B3F6EBB0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D364D1-0DB8-442A-BA53-7EF7224A7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BD5D4B-5EA2-4A74-991D-EEFF9854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984328-B886-4C7B-89E5-D85D6E0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9D385C-7A9A-433F-B87E-D299E68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7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3D183-4C1E-4225-9029-B14F128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776422-B78C-4496-9C63-C37E727A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5F4BA0-09E7-4363-8E73-2EEE92D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FFD513-7289-450C-87BC-9298CC08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B1B790-DA17-496C-8832-BBA3AF37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5F9A65-5F8B-4991-AB1D-4E8EF8CE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A05B46-C32C-4777-AFE5-CD80711A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88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5B89C-5963-42B9-99BF-44ADC1BD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44FF1-A5EE-4DD1-BE43-01243C166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D003DC-1985-4E74-803C-C9ACE653B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26BEE0-C175-419F-AC5C-168589D8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C0946-226D-4C2C-A1CE-4118E19C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154CE1-A8A2-4783-B3DF-694CC792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D0D86-9925-4710-8614-26F5082D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C308BB-937A-4A3E-B582-0887E1F74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0311EA-B5A5-466D-AC58-CD1EE2FE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5AB815-CB46-41CD-932D-D0F22B5E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89B911-D2AF-4B53-9AF2-54641D4D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17475D-2479-48D4-B12C-55FF452B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40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6000" detail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4981B3-4182-4F61-A547-08E0024B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BB82E4-1A17-49D2-857A-83DBED921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2FBC7D-ABE1-45DB-8ABF-81478A863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4931-5426-447E-9329-535DEE518B79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8044B7-0617-4CF3-94F1-A9D2E699D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7719B-B711-43A1-9541-60133B95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CCE6-91D6-4578-9BB2-786D9AAA87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78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D664F192-7FC7-4626-B9D5-967220343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7722" y="442991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組員：柯柏宇、盧奕睿</a:t>
            </a:r>
          </a:p>
          <a:p>
            <a:pPr algn="l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黃泓淯、蘇浚緯 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F386154-24DA-452E-91AC-8CA8097E0734}"/>
              </a:ext>
            </a:extLst>
          </p:cNvPr>
          <p:cNvSpPr txBox="1">
            <a:spLocks/>
          </p:cNvSpPr>
          <p:nvPr/>
        </p:nvSpPr>
        <p:spPr>
          <a:xfrm>
            <a:off x="1598447" y="-76251"/>
            <a:ext cx="9144000" cy="2715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計算機程式</a:t>
            </a:r>
            <a:endParaRPr lang="en-US" altLang="zh-TW" sz="8800" b="1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zh-TW" altLang="en-US" sz="8800" b="1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遊戲專題報告</a:t>
            </a:r>
          </a:p>
        </p:txBody>
      </p:sp>
    </p:spTree>
    <p:extLst>
      <p:ext uri="{BB962C8B-B14F-4D97-AF65-F5344CB8AC3E}">
        <p14:creationId xmlns:p14="http://schemas.microsoft.com/office/powerpoint/2010/main" val="221737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0"/>
            <a:ext cx="10515600" cy="1325563"/>
          </a:xfrm>
        </p:spPr>
        <p:txBody>
          <a:bodyPr/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三</a:t>
            </a:r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)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機制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102497" y="1857212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1.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數值設定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操作設定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3.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機制判定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4.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數值設定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5.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機制判定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endParaRPr lang="zh-TW" altLang="en-US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37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530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1.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數值設定</a:t>
            </a:r>
            <a:b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</a:br>
            <a:endParaRPr lang="zh-TW" altLang="en-US" sz="8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662335" y="1539970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人口</a:t>
            </a:r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(HP)</a:t>
            </a: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b.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背景移動速度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c.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獲得金幣數量</a:t>
            </a:r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分數</a:t>
            </a:r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)</a:t>
            </a:r>
          </a:p>
          <a:p>
            <a:endParaRPr lang="zh-TW" altLang="en-US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91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530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2.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操作設定</a:t>
            </a:r>
            <a:b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</a:br>
            <a:endParaRPr lang="zh-TW" altLang="en-US" sz="8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662335" y="1539970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跳躍↑ 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93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6000" detail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9959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3.</a:t>
            </a:r>
            <a:r>
              <a:rPr lang="zh-TW" altLang="en-US" sz="72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機制判定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848947" y="1269579"/>
            <a:ext cx="9144000" cy="5318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a.</a:t>
            </a:r>
            <a:r>
              <a:rPr lang="zh-TW" altLang="en-US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碰到障礙物，</a:t>
            </a:r>
            <a:endParaRPr lang="en-US" altLang="zh-TW" sz="40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marL="0" indent="0">
              <a:buNone/>
            </a:pPr>
            <a:r>
              <a:rPr lang="en-US" altLang="zh-TW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   Hp</a:t>
            </a:r>
            <a:r>
              <a:rPr lang="zh-TW" altLang="en-US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、跟班角色減少</a:t>
            </a:r>
            <a:endParaRPr lang="en-US" altLang="zh-TW" sz="40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marL="0" indent="0">
              <a:buNone/>
            </a:pPr>
            <a:endParaRPr lang="en-US" altLang="zh-TW" sz="40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marL="0" indent="0">
              <a:buNone/>
            </a:pPr>
            <a:r>
              <a:rPr lang="en-US" altLang="zh-TW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b.</a:t>
            </a:r>
            <a:r>
              <a:rPr lang="zh-TW" altLang="en-US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碰到跟班角色</a:t>
            </a:r>
            <a:endParaRPr lang="en-US" altLang="zh-TW" sz="40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marL="0" indent="0">
              <a:buNone/>
            </a:pPr>
            <a:r>
              <a:rPr lang="zh-TW" altLang="en-US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   </a:t>
            </a:r>
            <a:r>
              <a:rPr lang="en-US" altLang="zh-TW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HP+1</a:t>
            </a:r>
            <a:r>
              <a:rPr lang="zh-TW" altLang="en-US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且跟在後頭</a:t>
            </a:r>
            <a:endParaRPr lang="en-US" altLang="zh-TW" sz="40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marL="0" indent="0">
              <a:buNone/>
            </a:pPr>
            <a:endParaRPr lang="en-US" altLang="zh-TW" sz="40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marL="0" indent="0">
              <a:buNone/>
            </a:pPr>
            <a:r>
              <a:rPr lang="en-US" altLang="zh-TW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c.</a:t>
            </a:r>
            <a:r>
              <a:rPr lang="zh-TW" altLang="en-US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碰到金幣，分數</a:t>
            </a:r>
            <a:r>
              <a:rPr lang="en-US" altLang="zh-TW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+1</a:t>
            </a:r>
          </a:p>
          <a:p>
            <a:endParaRPr lang="zh-TW" altLang="en-US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72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9959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3.</a:t>
            </a:r>
            <a:r>
              <a:rPr lang="zh-TW" altLang="en-US" sz="72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機制判定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848947" y="1269579"/>
            <a:ext cx="9144000" cy="5318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d.</a:t>
            </a:r>
            <a:r>
              <a:rPr lang="zh-TW" altLang="en-US" sz="40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角色被畫面追過去，直接死亡</a:t>
            </a:r>
            <a:endParaRPr lang="en-US" altLang="zh-TW" sz="40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marL="0" indent="0">
              <a:buNone/>
            </a:pPr>
            <a:endParaRPr lang="en-US" altLang="zh-TW" sz="40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endParaRPr lang="zh-TW" altLang="en-US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318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C53EA-108F-44C4-8354-977B9C95A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711" y="261257"/>
            <a:ext cx="9144000" cy="906722"/>
          </a:xfrm>
        </p:spPr>
        <p:txBody>
          <a:bodyPr>
            <a:noAutofit/>
          </a:bodyPr>
          <a:lstStyle/>
          <a:p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遊戲細節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3042D3-48FB-4FFE-BD52-2D0334D7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497" y="1857212"/>
            <a:ext cx="9144000" cy="4627563"/>
          </a:xfrm>
        </p:spPr>
        <p:txBody>
          <a:bodyPr>
            <a:noAutofit/>
          </a:bodyPr>
          <a:lstStyle/>
          <a:p>
            <a:pPr algn="l"/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一</a:t>
            </a:r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)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畫面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algn="l"/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algn="l"/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二</a:t>
            </a:r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)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阻礙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algn="l"/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algn="l"/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三</a:t>
            </a:r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)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機制</a:t>
            </a:r>
          </a:p>
        </p:txBody>
      </p:sp>
    </p:spTree>
    <p:extLst>
      <p:ext uri="{BB962C8B-B14F-4D97-AF65-F5344CB8AC3E}">
        <p14:creationId xmlns:p14="http://schemas.microsoft.com/office/powerpoint/2010/main" val="267279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0"/>
            <a:ext cx="10515600" cy="1325563"/>
          </a:xfrm>
        </p:spPr>
        <p:txBody>
          <a:bodyPr/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一</a:t>
            </a:r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)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畫面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102497" y="1857212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1.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背景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角色放置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3.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靜態障礙物放置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4.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金幣放置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endParaRPr lang="zh-TW" altLang="en-US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12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0"/>
            <a:ext cx="10515600" cy="1325563"/>
          </a:xfrm>
        </p:spPr>
        <p:txBody>
          <a:bodyPr/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1.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背景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111828" y="1428004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橫向卷軸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b.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自動向前延伸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pic>
        <p:nvPicPr>
          <p:cNvPr id="1028" name="Picture 4" descr="Understanding Change | CCBT TODAY">
            <a:extLst>
              <a:ext uri="{FF2B5EF4-FFF2-40B4-BE49-F238E27FC236}">
                <a16:creationId xmlns:a16="http://schemas.microsoft.com/office/drawing/2014/main" id="{DF53FDB0-5BE4-44E7-A6F9-0580DCAC66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72" y="3083571"/>
            <a:ext cx="6262655" cy="355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0"/>
            <a:ext cx="10515600" cy="1325563"/>
          </a:xfrm>
        </p:spPr>
        <p:txBody>
          <a:bodyPr/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2.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角色放置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102497" y="1502648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主要角色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b.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跟班角色</a:t>
            </a:r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類似</a:t>
            </a:r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HP)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09A2B1-2B7C-4EF2-A785-4A86219B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56" y="3023119"/>
            <a:ext cx="6824236" cy="38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8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88417" cy="1325563"/>
          </a:xfrm>
        </p:spPr>
        <p:txBody>
          <a:bodyPr/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3.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靜態障礙物放置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102497" y="1857212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8B08E4-0F60-4E2A-B958-98D1C78B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62" y="1679509"/>
            <a:ext cx="4091721" cy="22840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E6B4D15-5729-4258-B5BC-13AE309C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18" y="1679509"/>
            <a:ext cx="4124198" cy="23286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6B7F66-405D-4B17-AFEF-01499403D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922" y="4185818"/>
            <a:ext cx="4601648" cy="2600318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8667449-8FA9-464C-B731-C47497605EC5}"/>
              </a:ext>
            </a:extLst>
          </p:cNvPr>
          <p:cNvCxnSpPr/>
          <p:nvPr/>
        </p:nvCxnSpPr>
        <p:spPr>
          <a:xfrm>
            <a:off x="10318416" y="1679509"/>
            <a:ext cx="0" cy="22840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99BD0379-9A78-4171-9C81-1030DF46D885}"/>
                  </a:ext>
                </a:extLst>
              </p14:cNvPr>
              <p14:cNvContentPartPr/>
              <p14:nvPr/>
            </p14:nvContentPartPr>
            <p14:xfrm>
              <a:off x="10326528" y="3968400"/>
              <a:ext cx="12600" cy="1872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99BD0379-9A78-4171-9C81-1030DF46D8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7448" y="3949320"/>
                <a:ext cx="5040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44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0"/>
            <a:ext cx="10515600" cy="1325563"/>
          </a:xfrm>
        </p:spPr>
        <p:txBody>
          <a:bodyPr/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4.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金幣放置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102497" y="1857212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a.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金幣</a:t>
            </a:r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=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分數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pPr marL="0" indent="0">
              <a:buNone/>
            </a:pP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DEC251-EAFE-44E8-8966-907C5956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97" y="2696546"/>
            <a:ext cx="7308752" cy="40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(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二</a:t>
            </a:r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)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阻礙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3968620" y="1941187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1.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靜態阻礙物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r>
              <a:rPr lang="en-US" altLang="zh-TW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2.</a:t>
            </a:r>
            <a:r>
              <a:rPr lang="zh-TW" altLang="en-US" sz="4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動態阻礙物</a:t>
            </a: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  <a:p>
            <a:endParaRPr lang="zh-TW" altLang="en-US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44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C228-245D-4B98-BA0D-9C95ADB9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altLang="zh-TW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2.</a:t>
            </a:r>
            <a:r>
              <a:rPr lang="zh-TW" altLang="en-US" sz="8800" dirty="0">
                <a:latin typeface="SetoFont" panose="02000600000000000000" pitchFamily="2" charset="-120"/>
                <a:ea typeface="SetoFont" panose="02000600000000000000" pitchFamily="2" charset="-120"/>
                <a:cs typeface="SetoFont" panose="02000600000000000000" pitchFamily="2" charset="-120"/>
              </a:rPr>
              <a:t>動態阻礙物</a:t>
            </a:r>
            <a:endParaRPr lang="en-US" altLang="zh-TW" sz="8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A98D4D0-EFE0-4378-90F6-88A4CC660EFC}"/>
              </a:ext>
            </a:extLst>
          </p:cNvPr>
          <p:cNvSpPr txBox="1">
            <a:spLocks/>
          </p:cNvSpPr>
          <p:nvPr/>
        </p:nvSpPr>
        <p:spPr>
          <a:xfrm>
            <a:off x="2102497" y="1857212"/>
            <a:ext cx="9144000" cy="462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4800" dirty="0">
              <a:latin typeface="SetoFont" panose="02000600000000000000" pitchFamily="2" charset="-120"/>
              <a:ea typeface="SetoFont" panose="02000600000000000000" pitchFamily="2" charset="-120"/>
              <a:cs typeface="SetoFont" panose="02000600000000000000" pitchFamily="2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9E9120-5D87-473B-9F9F-9D8A84F7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7" y="2407299"/>
            <a:ext cx="6626105" cy="37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0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224</Words>
  <Application>Microsoft Office PowerPoint</Application>
  <PresentationFormat>寬螢幕</PresentationFormat>
  <Paragraphs>51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SetoFont</vt:lpstr>
      <vt:lpstr>微軟正黑體</vt:lpstr>
      <vt:lpstr>新細明體</vt:lpstr>
      <vt:lpstr>Arial</vt:lpstr>
      <vt:lpstr>Calibri</vt:lpstr>
      <vt:lpstr>Calibri Light</vt:lpstr>
      <vt:lpstr>Office 佈景主題</vt:lpstr>
      <vt:lpstr>組員：柯柏宇、盧奕睿 　　　黃泓淯、蘇浚緯 </vt:lpstr>
      <vt:lpstr>遊戲細節</vt:lpstr>
      <vt:lpstr>(一)畫面</vt:lpstr>
      <vt:lpstr>1.背景</vt:lpstr>
      <vt:lpstr>2.角色放置</vt:lpstr>
      <vt:lpstr>3.靜態障礙物放置</vt:lpstr>
      <vt:lpstr>4.金幣放置</vt:lpstr>
      <vt:lpstr>(二)阻礙</vt:lpstr>
      <vt:lpstr>2.動態阻礙物</vt:lpstr>
      <vt:lpstr>(三)機制</vt:lpstr>
      <vt:lpstr>1.數值設定 </vt:lpstr>
      <vt:lpstr>2.操作設定 </vt:lpstr>
      <vt:lpstr>3.機制判定</vt:lpstr>
      <vt:lpstr>3.機制判定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遊戲細節</dc:title>
  <dc:creator>user</dc:creator>
  <cp:lastModifiedBy>user</cp:lastModifiedBy>
  <cp:revision>15</cp:revision>
  <dcterms:created xsi:type="dcterms:W3CDTF">2020-11-28T15:24:14Z</dcterms:created>
  <dcterms:modified xsi:type="dcterms:W3CDTF">2020-11-28T16:26:35Z</dcterms:modified>
</cp:coreProperties>
</file>