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899" r:id="rId5"/>
    <p:sldId id="908" r:id="rId6"/>
    <p:sldId id="911" r:id="rId7"/>
    <p:sldId id="906" r:id="rId8"/>
    <p:sldId id="912" r:id="rId9"/>
    <p:sldId id="909" r:id="rId10"/>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836">
          <p15:clr>
            <a:srgbClr val="A4A3A4"/>
          </p15:clr>
        </p15:guide>
        <p15:guide id="3" pos="7306">
          <p15:clr>
            <a:srgbClr val="A4A3A4"/>
          </p15:clr>
        </p15:guide>
        <p15:guide id="4" pos="384">
          <p15:clr>
            <a:srgbClr val="A4A3A4"/>
          </p15:clr>
        </p15:guide>
        <p15:guide id="5" pos="384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32" autoAdjust="0"/>
    <p:restoredTop sz="95738" autoAdjust="0"/>
  </p:normalViewPr>
  <p:slideViewPr>
    <p:cSldViewPr snapToGrid="0" showGuides="1">
      <p:cViewPr varScale="1">
        <p:scale>
          <a:sx n="72" d="100"/>
          <a:sy n="72" d="100"/>
        </p:scale>
        <p:origin x="-1290" y="-90"/>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3" d="100"/>
          <a:sy n="73" d="100"/>
        </p:scale>
        <p:origin x="-2909"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1"/>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382488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3420395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561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74971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4918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5481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quick glance of the overview of the entire lab. It doesn’t look too difficult.</a:t>
            </a:r>
            <a:r>
              <a:rPr lang="en-US" baseline="0" dirty="0" smtClean="0"/>
              <a:t> ;)</a:t>
            </a:r>
            <a:endParaRPr lang="en-US" dirty="0"/>
          </a:p>
        </p:txBody>
      </p:sp>
    </p:spTree>
    <p:extLst>
      <p:ext uri="{BB962C8B-B14F-4D97-AF65-F5344CB8AC3E}">
        <p14:creationId xmlns:p14="http://schemas.microsoft.com/office/powerpoint/2010/main" val="4269426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Lab3 Intro 14a-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Lab3 Intro 14a-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Lab3 Intro 14a- </a:t>
            </a:r>
            <a:fld id="{99D29FBF-A473-46DA-BC14-675AC1C8F9A5}" type="slidenum">
              <a:rPr lang="en-US"/>
              <a:pPr>
                <a:defRPr/>
              </a:pPr>
              <a:t>‹#›</a:t>
            </a:fld>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Lab3 Intro 14a- </a:t>
            </a:r>
            <a:fld id="{48005198-8FB0-4BE5-A5FF-99FA69737174}" type="slidenum">
              <a:rPr lang="en-US"/>
              <a:pPr>
                <a:defRPr/>
              </a:pPr>
              <a:t>‹#›</a:t>
            </a:fld>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1" y="6580373"/>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Lab3 Intro 14a-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smtClean="0"/>
              <a:t>Artix7</a:t>
            </a:r>
          </a:p>
          <a:p>
            <a:r>
              <a:rPr lang="en-US" dirty="0" err="1"/>
              <a:t>Vivado</a:t>
            </a:r>
            <a:r>
              <a:rPr lang="en-US" dirty="0"/>
              <a:t> </a:t>
            </a:r>
            <a:r>
              <a:rPr lang="en-US" dirty="0" smtClean="0"/>
              <a:t>2017.1 </a:t>
            </a:r>
            <a:r>
              <a:rPr lang="en-US" dirty="0" smtClean="0"/>
              <a:t>Version</a:t>
            </a:r>
          </a:p>
          <a:p>
            <a:r>
              <a:rPr lang="en-US" dirty="0" smtClean="0"/>
              <a:t>EGo1</a:t>
            </a:r>
            <a:endParaRPr lang="en-US" dirty="0"/>
          </a:p>
        </p:txBody>
      </p:sp>
      <p:sp>
        <p:nvSpPr>
          <p:cNvPr id="3" name="Title 2"/>
          <p:cNvSpPr>
            <a:spLocks noGrp="1"/>
          </p:cNvSpPr>
          <p:nvPr>
            <p:ph type="ctrTitle" sz="quarter"/>
          </p:nvPr>
        </p:nvSpPr>
        <p:spPr>
          <a:xfrm>
            <a:off x="167173" y="3660650"/>
            <a:ext cx="7099835" cy="1114425"/>
          </a:xfrm>
        </p:spPr>
        <p:txBody>
          <a:bodyPr/>
          <a:lstStyle/>
          <a:p>
            <a:r>
              <a:rPr lang="en-US" dirty="0" smtClean="0"/>
              <a:t>Lab3 Intro</a:t>
            </a:r>
            <a:br>
              <a:rPr lang="en-US" dirty="0" smtClean="0"/>
            </a:br>
            <a:r>
              <a:rPr lang="en-US" dirty="0" smtClean="0"/>
              <a:t>Implementing and Verify the Design in Hardware</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This lab </a:t>
            </a:r>
            <a:r>
              <a:rPr lang="en-US" dirty="0" smtClean="0"/>
              <a:t>continues with the previous lab. You will perform static timing analysis. Then you will open a hardware session and program the FPGA.  </a:t>
            </a:r>
          </a:p>
        </p:txBody>
      </p:sp>
      <p:sp>
        <p:nvSpPr>
          <p:cNvPr id="3" name="Slide Number Placeholder 2"/>
          <p:cNvSpPr>
            <a:spLocks noGrp="1"/>
          </p:cNvSpPr>
          <p:nvPr>
            <p:ph type="sldNum" sz="quarter" idx="10"/>
          </p:nvPr>
        </p:nvSpPr>
        <p:spPr/>
        <p:txBody>
          <a:bodyPr/>
          <a:lstStyle/>
          <a:p>
            <a:pPr>
              <a:defRPr/>
            </a:pPr>
            <a:r>
              <a:rPr lang="en-US" dirty="0" smtClean="0"/>
              <a:t>Lab3 Intro 14a- </a:t>
            </a:r>
            <a:fld id="{060BD193-E118-4B16-863C-C8C12C675E3E}" type="slidenum">
              <a:rPr lang="en-US" smtClean="0"/>
              <a:pPr>
                <a:defRPr/>
              </a:pPr>
              <a:t>2</a:t>
            </a:fld>
            <a:endParaRPr lang="en-US" dirty="0"/>
          </a:p>
        </p:txBody>
      </p:sp>
      <p:sp>
        <p:nvSpPr>
          <p:cNvPr id="5" name="Title 4"/>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Design</a:t>
            </a:r>
            <a:endParaRPr lang="en-US" dirty="0"/>
          </a:p>
        </p:txBody>
      </p:sp>
      <p:sp>
        <p:nvSpPr>
          <p:cNvPr id="3" name="Slide Number Placeholder 2"/>
          <p:cNvSpPr>
            <a:spLocks noGrp="1"/>
          </p:cNvSpPr>
          <p:nvPr>
            <p:ph type="sldNum" sz="quarter" idx="10"/>
          </p:nvPr>
        </p:nvSpPr>
        <p:spPr/>
        <p:txBody>
          <a:bodyPr/>
          <a:lstStyle/>
          <a:p>
            <a:pPr>
              <a:defRPr/>
            </a:pPr>
            <a:r>
              <a:rPr lang="en-US" dirty="0" smtClean="0"/>
              <a:t>Lab3 Intro 14a- </a:t>
            </a:r>
            <a:fld id="{060BD193-E118-4B16-863C-C8C12C675E3E}" type="slidenum">
              <a:rPr lang="en-US" smtClean="0"/>
              <a:pPr>
                <a:defRPr/>
              </a:pPr>
              <a:t>3</a:t>
            </a:fld>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1115643"/>
            <a:ext cx="7643812"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015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Open the project you created in previous lab</a:t>
            </a:r>
          </a:p>
          <a:p>
            <a:r>
              <a:rPr lang="en-US" dirty="0" smtClean="0"/>
              <a:t>Set the synthesis to its default values</a:t>
            </a:r>
          </a:p>
          <a:p>
            <a:r>
              <a:rPr lang="en-US" dirty="0" smtClean="0"/>
              <a:t>Implement the design</a:t>
            </a:r>
          </a:p>
          <a:p>
            <a:r>
              <a:rPr lang="en-US" dirty="0" smtClean="0"/>
              <a:t>Perform the static timing analysis</a:t>
            </a:r>
          </a:p>
          <a:p>
            <a:r>
              <a:rPr lang="en-US" dirty="0" smtClean="0"/>
              <a:t>Generate the </a:t>
            </a:r>
            <a:r>
              <a:rPr lang="en-US" dirty="0" err="1" smtClean="0"/>
              <a:t>bitstream</a:t>
            </a:r>
            <a:endParaRPr lang="en-US" dirty="0" smtClean="0"/>
          </a:p>
          <a:p>
            <a:r>
              <a:rPr lang="en-US" dirty="0" smtClean="0"/>
              <a:t>Configure the board and verify the functionality</a:t>
            </a:r>
          </a:p>
          <a:p>
            <a:pPr marL="0" indent="0">
              <a:buNone/>
            </a:pPr>
            <a:endParaRPr lang="en-US" dirty="0" smtClean="0"/>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Procedure</a:t>
            </a:r>
            <a:endParaRPr lang="en-US" dirty="0"/>
          </a:p>
        </p:txBody>
      </p:sp>
      <p:sp>
        <p:nvSpPr>
          <p:cNvPr id="6" name="Slide Number Placeholder 5"/>
          <p:cNvSpPr>
            <a:spLocks noGrp="1"/>
          </p:cNvSpPr>
          <p:nvPr>
            <p:ph type="sldNum" sz="quarter" idx="10"/>
          </p:nvPr>
        </p:nvSpPr>
        <p:spPr/>
        <p:txBody>
          <a:bodyPr/>
          <a:lstStyle/>
          <a:p>
            <a:pPr>
              <a:defRPr/>
            </a:pPr>
            <a:r>
              <a:rPr lang="en-US" dirty="0" smtClean="0"/>
              <a:t>Lab3 Intro 14a- </a:t>
            </a:r>
            <a:fld id="{060BD193-E118-4B16-863C-C8C12C675E3E}" type="slidenum">
              <a:rPr lang="en-US" smtClean="0"/>
              <a:pPr>
                <a:defRPr/>
              </a:pPr>
              <a:t>4</a:t>
            </a:fld>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The lab is written for </a:t>
            </a:r>
            <a:r>
              <a:rPr lang="en-US" dirty="0" smtClean="0"/>
              <a:t>the </a:t>
            </a:r>
            <a:r>
              <a:rPr lang="en-US" dirty="0"/>
              <a:t>Nexys4 DDR, </a:t>
            </a:r>
            <a:r>
              <a:rPr lang="en-US" dirty="0" err="1"/>
              <a:t>Nexys</a:t>
            </a:r>
            <a:r>
              <a:rPr lang="en-US" dirty="0"/>
              <a:t> Video, </a:t>
            </a:r>
            <a:r>
              <a:rPr lang="en-US" dirty="0" smtClean="0"/>
              <a:t>and the Basys3 boards.</a:t>
            </a:r>
            <a:endParaRPr lang="en-US" dirty="0"/>
          </a:p>
          <a:p>
            <a:r>
              <a:rPr lang="en-US" dirty="0" smtClean="0"/>
              <a:t>EGo1 </a:t>
            </a:r>
            <a:r>
              <a:rPr lang="en-US" dirty="0"/>
              <a:t>targets the </a:t>
            </a:r>
            <a:r>
              <a:rPr lang="en-US" dirty="0" smtClean="0"/>
              <a:t>XC7A35TCSG324-1</a:t>
            </a:r>
            <a:endParaRPr lang="en-US" dirty="0"/>
          </a:p>
          <a:p>
            <a:r>
              <a:rPr lang="en-US" dirty="0"/>
              <a:t>The procedure in the lab differentiates between the three boards</a:t>
            </a:r>
          </a:p>
          <a:p>
            <a:pPr lvl="1"/>
            <a:r>
              <a:rPr lang="en-US" dirty="0"/>
              <a:t>Please pay attention to the instructions to ensure the right steps are followed</a:t>
            </a:r>
          </a:p>
          <a:p>
            <a:pPr lvl="1"/>
            <a:r>
              <a:rPr lang="en-US" dirty="0"/>
              <a:t>Also make sure the XDC file used is specific to the target device/board</a:t>
            </a:r>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Note on target board/device</a:t>
            </a:r>
            <a:endParaRPr lang="en-US" dirty="0"/>
          </a:p>
        </p:txBody>
      </p:sp>
      <p:sp>
        <p:nvSpPr>
          <p:cNvPr id="6" name="Slide Number Placeholder 5"/>
          <p:cNvSpPr>
            <a:spLocks noGrp="1"/>
          </p:cNvSpPr>
          <p:nvPr>
            <p:ph type="sldNum" sz="quarter" idx="10"/>
          </p:nvPr>
        </p:nvSpPr>
        <p:spPr/>
        <p:txBody>
          <a:bodyPr/>
          <a:lstStyle/>
          <a:p>
            <a:pPr>
              <a:defRPr/>
            </a:pPr>
            <a:r>
              <a:rPr lang="en-US" dirty="0" smtClean="0"/>
              <a:t>Lab1 Intro 12a- </a:t>
            </a:r>
            <a:fld id="{060BD193-E118-4B16-863C-C8C12C675E3E}" type="slidenum">
              <a:rPr lang="en-US" smtClean="0"/>
              <a:pPr>
                <a:defRPr/>
              </a:pPr>
              <a:t>5</a:t>
            </a:fld>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extLst>
      <p:ext uri="{BB962C8B-B14F-4D97-AF65-F5344CB8AC3E}">
        <p14:creationId xmlns:p14="http://schemas.microsoft.com/office/powerpoint/2010/main" val="269176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lab, you learned about many of the reports available to designers in the Vivado IDE. You also had the opportunity to learn basic design analysis using tools that are connected to the display of timing-critical paths, including the Schematic viewer, delay path properties and reports, Device view, and selecting primitive parents. You also learned about the basic timing report options that are at your disposal.  You verified the functionality in </a:t>
            </a:r>
            <a:r>
              <a:rPr lang="en-US" dirty="0" smtClean="0"/>
              <a:t>hardware by typing characters on the host machine and seeing the LED pattern changes.</a:t>
            </a:r>
            <a:endParaRPr lang="en-US" dirty="0"/>
          </a:p>
          <a:p>
            <a:endParaRPr lang="en-US" dirty="0"/>
          </a:p>
          <a:p>
            <a:pPr marL="0" indent="0">
              <a:buNone/>
            </a:pPr>
            <a:endParaRPr lang="en-US" dirty="0"/>
          </a:p>
        </p:txBody>
      </p:sp>
      <p:sp>
        <p:nvSpPr>
          <p:cNvPr id="3" name="Slide Number Placeholder 2"/>
          <p:cNvSpPr>
            <a:spLocks noGrp="1"/>
          </p:cNvSpPr>
          <p:nvPr>
            <p:ph type="sldNum" sz="quarter" idx="10"/>
          </p:nvPr>
        </p:nvSpPr>
        <p:spPr/>
        <p:txBody>
          <a:bodyPr/>
          <a:lstStyle/>
          <a:p>
            <a:pPr>
              <a:defRPr/>
            </a:pPr>
            <a:r>
              <a:rPr lang="en-US" dirty="0" smtClean="0"/>
              <a:t>Lab3 Intro 14a- </a:t>
            </a:r>
            <a:fld id="{060BD193-E118-4B16-863C-C8C12C675E3E}" type="slidenum">
              <a:rPr lang="en-US" smtClean="0"/>
              <a:pPr>
                <a:defRPr/>
              </a:pPr>
              <a:t>6</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747654C-B272-4B15-B46C-BB332E6C5466}">
  <ds:schemaRefs>
    <ds:schemaRef ds:uri="http://purl.org/dc/terms/"/>
    <ds:schemaRef ds:uri="http://schemas.microsoft.com/office/2006/documentManagement/types"/>
    <ds:schemaRef ds:uri="http://purl.org/dc/elements/1.1/"/>
    <ds:schemaRef ds:uri="http://schemas.microsoft.com/office/2006/metadata/properties"/>
    <ds:schemaRef ds:uri="http://www.w3.org/XML/1998/namespace"/>
    <ds:schemaRef ds:uri="http://schemas.openxmlformats.org/package/2006/metadata/core-properties"/>
    <ds:schemaRef ds:uri="D46A7F71-384C-4B0A-B6CB-1869FF28952A"/>
    <ds:schemaRef ds:uri="http://purl.org/dc/dcmitype/"/>
  </ds:schemaRefs>
</ds:datastoreItem>
</file>

<file path=customXml/itemProps3.xml><?xml version="1.0" encoding="utf-8"?>
<ds:datastoreItem xmlns:ds="http://schemas.openxmlformats.org/officeDocument/2006/customXml" ds:itemID="{3645E401-49A1-479D-B023-F249450A84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2462</TotalTime>
  <Words>292</Words>
  <Application>Microsoft Office PowerPoint</Application>
  <PresentationFormat>自定义</PresentationFormat>
  <Paragraphs>35</Paragraphs>
  <Slides>6</Slides>
  <Notes>5</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Xilinx_All_Programmable_Template</vt:lpstr>
      <vt:lpstr>Lab3 Intro Implementing and Verify the Design in Hardware</vt:lpstr>
      <vt:lpstr>Introduction</vt:lpstr>
      <vt:lpstr>The Design</vt:lpstr>
      <vt:lpstr>Procedure</vt:lpstr>
      <vt:lpstr>Note on target board/device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 Intro</dc:title>
  <dc:creator>Xilinx</dc:creator>
  <cp:keywords>Public</cp:keywords>
  <cp:lastModifiedBy>element</cp:lastModifiedBy>
  <cp:revision>98</cp:revision>
  <cp:lastPrinted>2015-07-28T14:55:33Z</cp:lastPrinted>
  <dcterms:created xsi:type="dcterms:W3CDTF">2012-07-09T23:27:55Z</dcterms:created>
  <dcterms:modified xsi:type="dcterms:W3CDTF">2017-06-02T10:50:35Z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45a7c7cd-3f63-4a9b-aa37-99c1d007c424</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