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899" r:id="rId5"/>
    <p:sldId id="908" r:id="rId6"/>
    <p:sldId id="911" r:id="rId7"/>
    <p:sldId id="906" r:id="rId8"/>
    <p:sldId id="912" r:id="rId9"/>
    <p:sldId id="909" r:id="rId1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836">
          <p15:clr>
            <a:srgbClr val="A4A3A4"/>
          </p15:clr>
        </p15:guide>
        <p15:guide id="3" pos="7306">
          <p15:clr>
            <a:srgbClr val="A4A3A4"/>
          </p15:clr>
        </p15:guide>
        <p15:guide id="4" pos="384">
          <p15:clr>
            <a:srgbClr val="A4A3A4"/>
          </p15:clr>
        </p15:guide>
        <p15:guide id="5" pos="384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32" autoAdjust="0"/>
    <p:restoredTop sz="95738" autoAdjust="0"/>
  </p:normalViewPr>
  <p:slideViewPr>
    <p:cSldViewPr snapToGrid="0" showGuides="1">
      <p:cViewPr varScale="1">
        <p:scale>
          <a:sx n="72" d="100"/>
          <a:sy n="72" d="100"/>
        </p:scale>
        <p:origin x="-1290" y="-90"/>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90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82488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42039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40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5350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505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050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 glance of the overview of the entire lab. It doesn’t look too difficult.</a:t>
            </a:r>
            <a:r>
              <a:rPr lang="en-US" baseline="0" dirty="0" smtClean="0"/>
              <a:t> ;)</a:t>
            </a:r>
            <a:endParaRPr lang="en-US" dirty="0"/>
          </a:p>
        </p:txBody>
      </p:sp>
    </p:spTree>
    <p:extLst>
      <p:ext uri="{BB962C8B-B14F-4D97-AF65-F5344CB8AC3E}">
        <p14:creationId xmlns:p14="http://schemas.microsoft.com/office/powerpoint/2010/main" val="426942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16a-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16a-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Lab5 Intro 16a-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Lab5 Intro 16a- </a:t>
            </a:r>
            <a:fld id="{48005198-8FB0-4BE5-A5FF-99FA69737174}" type="slidenum">
              <a:rPr lang="en-US"/>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16a-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smtClean="0"/>
              <a:t>Artix-7</a:t>
            </a:r>
          </a:p>
          <a:p>
            <a:r>
              <a:rPr lang="en-US" dirty="0" err="1"/>
              <a:t>Vivado</a:t>
            </a:r>
            <a:r>
              <a:rPr lang="en-US" dirty="0"/>
              <a:t> </a:t>
            </a:r>
            <a:r>
              <a:rPr lang="en-US" dirty="0" smtClean="0"/>
              <a:t>2017.1 </a:t>
            </a:r>
            <a:r>
              <a:rPr lang="en-US" dirty="0" smtClean="0"/>
              <a:t>Version</a:t>
            </a:r>
          </a:p>
          <a:p>
            <a:r>
              <a:rPr lang="en-US" dirty="0" smtClean="0"/>
              <a:t>EGo1</a:t>
            </a:r>
            <a:endParaRPr lang="en-US" dirty="0"/>
          </a:p>
        </p:txBody>
      </p:sp>
      <p:sp>
        <p:nvSpPr>
          <p:cNvPr id="3" name="Title 2"/>
          <p:cNvSpPr>
            <a:spLocks noGrp="1"/>
          </p:cNvSpPr>
          <p:nvPr>
            <p:ph type="ctrTitle" sz="quarter"/>
          </p:nvPr>
        </p:nvSpPr>
        <p:spPr>
          <a:xfrm>
            <a:off x="167173" y="3660650"/>
            <a:ext cx="7099835" cy="1114425"/>
          </a:xfrm>
        </p:spPr>
        <p:txBody>
          <a:bodyPr/>
          <a:lstStyle/>
          <a:p>
            <a:r>
              <a:rPr lang="en-US" dirty="0" smtClean="0"/>
              <a:t>Lab5 Intro</a:t>
            </a:r>
            <a:br>
              <a:rPr lang="en-US" dirty="0" smtClean="0"/>
            </a:br>
            <a:r>
              <a:rPr lang="en-US" dirty="0" smtClean="0"/>
              <a:t>Xilinx Design Constraints</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In this lab you will use the uart_led design that was introduced in the previous labs. You will start the project with I/O Planning type, enter pin locations, and export it to the rtl. You will then create the timing constraints and perform the timing analysis</a:t>
            </a:r>
            <a:endParaRPr lang="en-US" dirty="0" smtClean="0"/>
          </a:p>
        </p:txBody>
      </p:sp>
      <p:sp>
        <p:nvSpPr>
          <p:cNvPr id="3" name="Slide Number Placeholder 2"/>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2</a:t>
            </a:fld>
            <a:endParaRPr lang="en-US" dirty="0"/>
          </a:p>
        </p:txBody>
      </p:sp>
      <p:sp>
        <p:nvSpPr>
          <p:cNvPr id="5" name="Title 4"/>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Design</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3</a:t>
            </a:fld>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Rectangle 2"/>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1226385"/>
            <a:ext cx="7643812"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15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Create a </a:t>
            </a:r>
            <a:r>
              <a:rPr lang="en-US" dirty="0" err="1" smtClean="0"/>
              <a:t>Vivado</a:t>
            </a:r>
            <a:r>
              <a:rPr lang="en-US" dirty="0" smtClean="0"/>
              <a:t> I/O Planning project </a:t>
            </a:r>
          </a:p>
          <a:p>
            <a:r>
              <a:rPr lang="en-US" dirty="0" smtClean="0"/>
              <a:t>Assign various pins and source files</a:t>
            </a:r>
          </a:p>
          <a:p>
            <a:r>
              <a:rPr lang="en-US" dirty="0" smtClean="0"/>
              <a:t>Synthesize and enter timing constraints</a:t>
            </a:r>
          </a:p>
          <a:p>
            <a:r>
              <a:rPr lang="en-US" dirty="0" smtClean="0"/>
              <a:t>Implement and perform timing analysis</a:t>
            </a:r>
          </a:p>
          <a:p>
            <a:r>
              <a:rPr lang="en-US" dirty="0" smtClean="0"/>
              <a:t>Generate the </a:t>
            </a:r>
            <a:r>
              <a:rPr lang="en-US" dirty="0" err="1" smtClean="0"/>
              <a:t>bitstream</a:t>
            </a:r>
            <a:r>
              <a:rPr lang="en-US" dirty="0" smtClean="0"/>
              <a:t> and verify (optional)</a:t>
            </a:r>
          </a:p>
          <a:p>
            <a:pPr marL="0" indent="0">
              <a:buNone/>
            </a:pPr>
            <a:endParaRPr lang="en-US" dirty="0" smtClean="0"/>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4</a:t>
            </a:fld>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The lab is written for the Nexys4 DDR, </a:t>
            </a:r>
            <a:r>
              <a:rPr lang="en-US" dirty="0" err="1"/>
              <a:t>Nexys</a:t>
            </a:r>
            <a:r>
              <a:rPr lang="en-US" dirty="0"/>
              <a:t> Video, and the Basys3 boards.</a:t>
            </a:r>
          </a:p>
          <a:p>
            <a:r>
              <a:rPr lang="en-US" dirty="0" smtClean="0"/>
              <a:t>EGo1</a:t>
            </a:r>
            <a:r>
              <a:rPr lang="en-US" dirty="0" smtClean="0"/>
              <a:t> </a:t>
            </a:r>
            <a:r>
              <a:rPr lang="en-US" dirty="0"/>
              <a:t>targets the </a:t>
            </a:r>
            <a:r>
              <a:rPr lang="en-US" dirty="0" smtClean="0"/>
              <a:t>XC7A35TCSG324-1</a:t>
            </a:r>
            <a:endParaRPr lang="en-US" dirty="0"/>
          </a:p>
          <a:p>
            <a:r>
              <a:rPr lang="en-US" dirty="0"/>
              <a:t>The procedure in the lab </a:t>
            </a:r>
            <a:endParaRPr lang="en-US" dirty="0" smtClean="0"/>
          </a:p>
          <a:p>
            <a:r>
              <a:rPr lang="en-US" dirty="0" smtClean="0"/>
              <a:t>Please </a:t>
            </a:r>
            <a:r>
              <a:rPr lang="en-US" dirty="0"/>
              <a:t>pay attention to the instructions to ensure the right steps are followed</a:t>
            </a:r>
          </a:p>
          <a:p>
            <a:pPr lvl="1"/>
            <a:r>
              <a:rPr lang="en-US" dirty="0"/>
              <a:t>Also make sure the XDC file used is specific to the target device/board</a:t>
            </a:r>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Note on target board/device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Lab1 Intro 12a- </a:t>
            </a:r>
            <a:fld id="{060BD193-E118-4B16-863C-C8C12C675E3E}" type="slidenum">
              <a:rPr lang="en-US" smtClean="0"/>
              <a:pPr>
                <a:defRPr/>
              </a:pPr>
              <a:t>5</a:t>
            </a:fld>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extLst>
      <p:ext uri="{BB962C8B-B14F-4D97-AF65-F5344CB8AC3E}">
        <p14:creationId xmlns:p14="http://schemas.microsoft.com/office/powerpoint/2010/main" val="269176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lab, you learned how to create </a:t>
            </a:r>
            <a:r>
              <a:rPr lang="en-US" dirty="0" smtClean="0"/>
              <a:t>an </a:t>
            </a:r>
            <a:r>
              <a:rPr lang="en-US" dirty="0"/>
              <a:t>I/O Planning project and assign the pins via the Device view, Package Pins tab, and the Tcl commands. You then exported to the rtl project where you added the provided source files. Next you created timing constraints and performed post-synthesis and post-implementation timing </a:t>
            </a:r>
            <a:r>
              <a:rPr lang="en-US" dirty="0" smtClean="0"/>
              <a:t>analysis. </a:t>
            </a:r>
            <a:endParaRPr lang="en-US" dirty="0"/>
          </a:p>
          <a:p>
            <a:pPr marL="0" indent="0">
              <a:buNone/>
            </a:pPr>
            <a:endParaRPr lang="en-US" dirty="0"/>
          </a:p>
          <a:p>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47654C-B272-4B15-B46C-BB332E6C5466}">
  <ds:schemaRefs>
    <ds:schemaRef ds:uri="http://schemas.microsoft.com/office/2006/documentManagement/types"/>
    <ds:schemaRef ds:uri="D46A7F71-384C-4B0A-B6CB-1869FF28952A"/>
    <ds:schemaRef ds:uri="http://www.w3.org/XML/1998/namespace"/>
    <ds:schemaRef ds:uri="http://purl.org/dc/dcmitype/"/>
    <ds:schemaRef ds:uri="http://purl.org/dc/terms/"/>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2540</TotalTime>
  <Words>271</Words>
  <Application>Microsoft Office PowerPoint</Application>
  <PresentationFormat>自定义</PresentationFormat>
  <Paragraphs>35</Paragraphs>
  <Slides>6</Slides>
  <Notes>5</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Xilinx_All_Programmable_Template</vt:lpstr>
      <vt:lpstr>Lab5 Intro Xilinx Design Constraints</vt:lpstr>
      <vt:lpstr>Introduction</vt:lpstr>
      <vt:lpstr>The Design</vt:lpstr>
      <vt:lpstr>Procedure</vt:lpstr>
      <vt:lpstr>Note on target board/device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Intro</dc:title>
  <dc:creator>Xilinx</dc:creator>
  <cp:keywords>Public</cp:keywords>
  <cp:lastModifiedBy>element</cp:lastModifiedBy>
  <cp:revision>103</cp:revision>
  <cp:lastPrinted>2015-07-28T15:00:06Z</cp:lastPrinted>
  <dcterms:created xsi:type="dcterms:W3CDTF">2012-07-09T23:27:55Z</dcterms:created>
  <dcterms:modified xsi:type="dcterms:W3CDTF">2017-06-02T10:55:35Z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75e84c18-e8db-4db7-86e8-cd9557b90dd0</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